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300"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modifyVerifier cryptProviderType="rsaFull" cryptAlgorithmClass="hash" cryptAlgorithmType="typeAny" cryptAlgorithmSid="4" spinCount="50000" saltData="gWH4zfQt+QbHBPti0h/97A" hashData="2fKFzRZBmOgVm2hux+Cwjmsf9zk" cryptProvider="" algIdExt="0" algIdExtSource="" cryptProviderTypeExt="0" cryptProviderTypeExtSourc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669900"/>
    <a:srgbClr val="00CC00"/>
    <a:srgbClr val="FF3300"/>
    <a:srgbClr val="640000"/>
    <a:srgbClr val="9A0000"/>
    <a:srgbClr val="003399"/>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839" autoAdjust="0"/>
    <p:restoredTop sz="94634" autoAdjust="0"/>
  </p:normalViewPr>
  <p:slideViewPr>
    <p:cSldViewPr snapToGrid="0" showGuides="1">
      <p:cViewPr varScale="1">
        <p:scale>
          <a:sx n="48" d="100"/>
          <a:sy n="48" d="100"/>
        </p:scale>
        <p:origin x="-1214" y="-72"/>
      </p:cViewPr>
      <p:guideLst>
        <p:guide orient="horz" pos="1108"/>
        <p:guide pos="203"/>
      </p:guideLst>
    </p:cSldViewPr>
  </p:slideViewPr>
  <p:outlineViewPr>
    <p:cViewPr>
      <p:scale>
        <a:sx n="33" d="100"/>
        <a:sy n="33" d="100"/>
      </p:scale>
      <p:origin x="0" y="0"/>
    </p:cViewPr>
  </p:outlineViewPr>
  <p:notesTextViewPr>
    <p:cViewPr>
      <p:scale>
        <a:sx n="100" d="100"/>
        <a:sy n="100" d="100"/>
      </p:scale>
      <p:origin x="0" y="0"/>
    </p:cViewPr>
  </p:notesTextViewPr>
  <p:gridSpacing cx="77716063" cy="77716063"/>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5.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5.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5.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5.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5.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5.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5.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5.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5.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5.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5.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5.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5.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5.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5.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5.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5.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5.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5.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5.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5.w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5.w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5.w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5.w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5.wmf"/></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5.wmf"/></Relationships>
</file>

<file path=ppt/drawings/_rels/vmlDrawing38.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drawings/_rels/vmlDrawing39.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5.wmf"/></Relationships>
</file>

<file path=ppt/drawings/_rels/vmlDrawing40.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5.wmf"/></Relationships>
</file>

<file path=ppt/drawings/_rels/vmlDrawing41.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5.wmf"/></Relationships>
</file>

<file path=ppt/drawings/_rels/vmlDrawing42.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5.wmf"/></Relationships>
</file>

<file path=ppt/drawings/_rels/vmlDrawing43.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5.wmf"/></Relationships>
</file>

<file path=ppt/drawings/_rels/vmlDrawing44.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5.wmf"/></Relationships>
</file>

<file path=ppt/drawings/_rels/vmlDrawing45.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5.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5.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5.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5.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A160EEC-237C-447D-92F9-15BE46A08900}" type="slidenum">
              <a:rPr lang="en-US"/>
              <a:pPr/>
              <a:t>‹#›</a:t>
            </a:fld>
            <a:endParaRPr 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8B0BC6B-B735-423B-A648-696C56895F37}" type="slidenum">
              <a:rPr lang="en-US"/>
              <a:pPr/>
              <a:t>‹#›</a:t>
            </a:fld>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F1361D7-71CC-461A-8F45-4755FA6623C1}" type="slidenum">
              <a:rPr lang="en-US"/>
              <a:pPr/>
              <a:t>‹#›</a:t>
            </a:fld>
            <a:endParaRPr 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B0AF3A9-29D4-4E08-9F76-2D5DFF2987FB}" type="slidenum">
              <a:rPr lang="en-US"/>
              <a:pPr/>
              <a:t>‹#›</a:t>
            </a:fld>
            <a:endParaRPr 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D47BD42-625C-492C-936F-21413FB04A5E}" type="slidenum">
              <a:rPr lang="en-US"/>
              <a:pPr/>
              <a:t>‹#›</a:t>
            </a:fld>
            <a:endParaRPr 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A6E161D-934A-4F37-8551-B0609BF503F1}" type="slidenum">
              <a:rPr lang="en-US"/>
              <a:pPr/>
              <a:t>‹#›</a:t>
            </a:fld>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6D9E197-434A-4E07-8EE0-C63C9E5A9948}" type="slidenum">
              <a:rPr lang="en-US"/>
              <a:pPr/>
              <a:t>‹#›</a:t>
            </a:fld>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1DABFD7-258D-4C61-849A-5554E92E73D2}" type="slidenum">
              <a:rPr lang="en-US"/>
              <a:pPr/>
              <a:t>‹#›</a:t>
            </a:fld>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F0003AD-230F-4745-A32E-D1346AFF8E16}" type="slidenum">
              <a:rPr lang="en-US"/>
              <a:pPr/>
              <a:t>‹#›</a:t>
            </a:fld>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B06D7B8-BE50-4E9F-9565-1E93C6942BE8}" type="slidenum">
              <a:rPr lang="en-US"/>
              <a:pPr/>
              <a:t>‹#›</a:t>
            </a:fld>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AA96610-7315-4564-AC47-FAE126F13043}" type="slidenum">
              <a:rPr lang="en-US"/>
              <a:pPr/>
              <a:t>‹#›</a:t>
            </a:fld>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993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9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399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399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5742AC1-78C0-4CF5-8E5B-A9EBF669EA6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ransition spd="slow">
    <p:fade/>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oleObject" Target="../embeddings/oleObject21.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oleObject" Target="../embeddings/oleObject23.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oleObject" Target="../embeddings/oleObject25.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1.xml"/><Relationship Id="rId1" Type="http://schemas.openxmlformats.org/officeDocument/2006/relationships/vmlDrawing" Target="../drawings/vmlDrawing13.vml"/><Relationship Id="rId4" Type="http://schemas.openxmlformats.org/officeDocument/2006/relationships/oleObject" Target="../embeddings/oleObject27.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1.xml"/><Relationship Id="rId1" Type="http://schemas.openxmlformats.org/officeDocument/2006/relationships/vmlDrawing" Target="../drawings/vmlDrawing14.vml"/><Relationship Id="rId4" Type="http://schemas.openxmlformats.org/officeDocument/2006/relationships/oleObject" Target="../embeddings/oleObject29.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1.xml"/><Relationship Id="rId1" Type="http://schemas.openxmlformats.org/officeDocument/2006/relationships/vmlDrawing" Target="../drawings/vmlDrawing15.vml"/><Relationship Id="rId4" Type="http://schemas.openxmlformats.org/officeDocument/2006/relationships/oleObject" Target="../embeddings/oleObject31.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1.xml"/><Relationship Id="rId1" Type="http://schemas.openxmlformats.org/officeDocument/2006/relationships/vmlDrawing" Target="../drawings/vmlDrawing16.vml"/><Relationship Id="rId4" Type="http://schemas.openxmlformats.org/officeDocument/2006/relationships/oleObject" Target="../embeddings/oleObject33.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1.xml"/><Relationship Id="rId1" Type="http://schemas.openxmlformats.org/officeDocument/2006/relationships/vmlDrawing" Target="../drawings/vmlDrawing17.vml"/><Relationship Id="rId4" Type="http://schemas.openxmlformats.org/officeDocument/2006/relationships/oleObject" Target="../embeddings/oleObject35.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1.xml"/><Relationship Id="rId1" Type="http://schemas.openxmlformats.org/officeDocument/2006/relationships/vmlDrawing" Target="../drawings/vmlDrawing18.vml"/><Relationship Id="rId4" Type="http://schemas.openxmlformats.org/officeDocument/2006/relationships/oleObject" Target="../embeddings/oleObject37.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1.xml"/><Relationship Id="rId1" Type="http://schemas.openxmlformats.org/officeDocument/2006/relationships/vmlDrawing" Target="../drawings/vmlDrawing19.vml"/><Relationship Id="rId4" Type="http://schemas.openxmlformats.org/officeDocument/2006/relationships/oleObject" Target="../embeddings/oleObject39.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oleObject" Target="../embeddings/oleObject5.bin"/></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1.xml"/><Relationship Id="rId1" Type="http://schemas.openxmlformats.org/officeDocument/2006/relationships/vmlDrawing" Target="../drawings/vmlDrawing20.vml"/><Relationship Id="rId4" Type="http://schemas.openxmlformats.org/officeDocument/2006/relationships/oleObject" Target="../embeddings/oleObject41.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1.xml"/><Relationship Id="rId1" Type="http://schemas.openxmlformats.org/officeDocument/2006/relationships/vmlDrawing" Target="../drawings/vmlDrawing21.vml"/><Relationship Id="rId4" Type="http://schemas.openxmlformats.org/officeDocument/2006/relationships/oleObject" Target="../embeddings/oleObject43.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1.xml"/><Relationship Id="rId1" Type="http://schemas.openxmlformats.org/officeDocument/2006/relationships/vmlDrawing" Target="../drawings/vmlDrawing22.v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1.xml"/><Relationship Id="rId1" Type="http://schemas.openxmlformats.org/officeDocument/2006/relationships/vmlDrawing" Target="../drawings/vmlDrawing23.vml"/><Relationship Id="rId4" Type="http://schemas.openxmlformats.org/officeDocument/2006/relationships/oleObject" Target="../embeddings/oleObject46.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1.xml"/><Relationship Id="rId1" Type="http://schemas.openxmlformats.org/officeDocument/2006/relationships/vmlDrawing" Target="../drawings/vmlDrawing24.vml"/><Relationship Id="rId4" Type="http://schemas.openxmlformats.org/officeDocument/2006/relationships/oleObject" Target="../embeddings/oleObject48.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1.xml"/><Relationship Id="rId1" Type="http://schemas.openxmlformats.org/officeDocument/2006/relationships/vmlDrawing" Target="../drawings/vmlDrawing25.vml"/><Relationship Id="rId4" Type="http://schemas.openxmlformats.org/officeDocument/2006/relationships/oleObject" Target="../embeddings/oleObject50.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1.xml"/><Relationship Id="rId1" Type="http://schemas.openxmlformats.org/officeDocument/2006/relationships/vmlDrawing" Target="../drawings/vmlDrawing26.vml"/><Relationship Id="rId4" Type="http://schemas.openxmlformats.org/officeDocument/2006/relationships/oleObject" Target="../embeddings/oleObject52.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1.xml"/><Relationship Id="rId1" Type="http://schemas.openxmlformats.org/officeDocument/2006/relationships/vmlDrawing" Target="../drawings/vmlDrawing27.vml"/><Relationship Id="rId4" Type="http://schemas.openxmlformats.org/officeDocument/2006/relationships/oleObject" Target="../embeddings/oleObject54.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1.xml"/><Relationship Id="rId1" Type="http://schemas.openxmlformats.org/officeDocument/2006/relationships/vmlDrawing" Target="../drawings/vmlDrawing28.vml"/><Relationship Id="rId4" Type="http://schemas.openxmlformats.org/officeDocument/2006/relationships/oleObject" Target="../embeddings/oleObject56.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1.xml"/><Relationship Id="rId1" Type="http://schemas.openxmlformats.org/officeDocument/2006/relationships/vmlDrawing" Target="../drawings/vmlDrawing29.vml"/><Relationship Id="rId4" Type="http://schemas.openxmlformats.org/officeDocument/2006/relationships/oleObject" Target="../embeddings/oleObject58.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oleObject" Target="../embeddings/oleObject7.bin"/></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1.xml"/><Relationship Id="rId1" Type="http://schemas.openxmlformats.org/officeDocument/2006/relationships/vmlDrawing" Target="../drawings/vmlDrawing30.vml"/><Relationship Id="rId4" Type="http://schemas.openxmlformats.org/officeDocument/2006/relationships/oleObject" Target="../embeddings/oleObject60.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1.xml"/><Relationship Id="rId1" Type="http://schemas.openxmlformats.org/officeDocument/2006/relationships/vmlDrawing" Target="../drawings/vmlDrawing31.vml"/><Relationship Id="rId4" Type="http://schemas.openxmlformats.org/officeDocument/2006/relationships/oleObject" Target="../embeddings/oleObject62.bin"/></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Layout" Target="../slideLayouts/slideLayout1.xml"/><Relationship Id="rId1" Type="http://schemas.openxmlformats.org/officeDocument/2006/relationships/vmlDrawing" Target="../drawings/vmlDrawing32.vml"/><Relationship Id="rId4" Type="http://schemas.openxmlformats.org/officeDocument/2006/relationships/oleObject" Target="../embeddings/oleObject64.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Layout" Target="../slideLayouts/slideLayout1.xml"/><Relationship Id="rId1" Type="http://schemas.openxmlformats.org/officeDocument/2006/relationships/vmlDrawing" Target="../drawings/vmlDrawing33.vml"/><Relationship Id="rId4" Type="http://schemas.openxmlformats.org/officeDocument/2006/relationships/oleObject" Target="../embeddings/oleObject66.bin"/></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Layout" Target="../slideLayouts/slideLayout1.xml"/><Relationship Id="rId1" Type="http://schemas.openxmlformats.org/officeDocument/2006/relationships/vmlDrawing" Target="../drawings/vmlDrawing34.vml"/><Relationship Id="rId4" Type="http://schemas.openxmlformats.org/officeDocument/2006/relationships/oleObject" Target="../embeddings/oleObject68.bin"/></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Layout" Target="../slideLayouts/slideLayout1.xml"/><Relationship Id="rId1" Type="http://schemas.openxmlformats.org/officeDocument/2006/relationships/vmlDrawing" Target="../drawings/vmlDrawing35.vml"/><Relationship Id="rId4" Type="http://schemas.openxmlformats.org/officeDocument/2006/relationships/oleObject" Target="../embeddings/oleObject70.bin"/></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Layout" Target="../slideLayouts/slideLayout1.xml"/><Relationship Id="rId1" Type="http://schemas.openxmlformats.org/officeDocument/2006/relationships/vmlDrawing" Target="../drawings/vmlDrawing36.vml"/><Relationship Id="rId4" Type="http://schemas.openxmlformats.org/officeDocument/2006/relationships/oleObject" Target="../embeddings/oleObject72.bin"/></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Layout" Target="../slideLayouts/slideLayout1.xml"/><Relationship Id="rId1" Type="http://schemas.openxmlformats.org/officeDocument/2006/relationships/vmlDrawing" Target="../drawings/vmlDrawing37.vml"/><Relationship Id="rId4" Type="http://schemas.openxmlformats.org/officeDocument/2006/relationships/oleObject" Target="../embeddings/oleObject74.bin"/></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Layout" Target="../slideLayouts/slideLayout1.xml"/><Relationship Id="rId1" Type="http://schemas.openxmlformats.org/officeDocument/2006/relationships/vmlDrawing" Target="../drawings/vmlDrawing38.vml"/><Relationship Id="rId4" Type="http://schemas.openxmlformats.org/officeDocument/2006/relationships/oleObject" Target="../embeddings/oleObject76.bin"/></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slideLayout" Target="../slideLayouts/slideLayout1.xml"/><Relationship Id="rId1" Type="http://schemas.openxmlformats.org/officeDocument/2006/relationships/vmlDrawing" Target="../drawings/vmlDrawing39.vml"/><Relationship Id="rId4" Type="http://schemas.openxmlformats.org/officeDocument/2006/relationships/oleObject" Target="../embeddings/oleObject78.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oleObject" Target="../embeddings/oleObject9.bin"/></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Layout" Target="../slideLayouts/slideLayout1.xml"/><Relationship Id="rId1" Type="http://schemas.openxmlformats.org/officeDocument/2006/relationships/vmlDrawing" Target="../drawings/vmlDrawing40.vml"/><Relationship Id="rId4" Type="http://schemas.openxmlformats.org/officeDocument/2006/relationships/oleObject" Target="../embeddings/oleObject80.bin"/></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Layout" Target="../slideLayouts/slideLayout1.xml"/><Relationship Id="rId1" Type="http://schemas.openxmlformats.org/officeDocument/2006/relationships/vmlDrawing" Target="../drawings/vmlDrawing41.vml"/><Relationship Id="rId4" Type="http://schemas.openxmlformats.org/officeDocument/2006/relationships/oleObject" Target="../embeddings/oleObject82.bin"/></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83.bin"/><Relationship Id="rId2" Type="http://schemas.openxmlformats.org/officeDocument/2006/relationships/slideLayout" Target="../slideLayouts/slideLayout1.xml"/><Relationship Id="rId1" Type="http://schemas.openxmlformats.org/officeDocument/2006/relationships/vmlDrawing" Target="../drawings/vmlDrawing42.vml"/><Relationship Id="rId4" Type="http://schemas.openxmlformats.org/officeDocument/2006/relationships/oleObject" Target="../embeddings/oleObject84.bin"/></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85.bin"/><Relationship Id="rId2" Type="http://schemas.openxmlformats.org/officeDocument/2006/relationships/slideLayout" Target="../slideLayouts/slideLayout1.xml"/><Relationship Id="rId1" Type="http://schemas.openxmlformats.org/officeDocument/2006/relationships/vmlDrawing" Target="../drawings/vmlDrawing43.vml"/><Relationship Id="rId4" Type="http://schemas.openxmlformats.org/officeDocument/2006/relationships/oleObject" Target="../embeddings/oleObject86.bin"/></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87.bin"/><Relationship Id="rId2" Type="http://schemas.openxmlformats.org/officeDocument/2006/relationships/slideLayout" Target="../slideLayouts/slideLayout1.xml"/><Relationship Id="rId1" Type="http://schemas.openxmlformats.org/officeDocument/2006/relationships/vmlDrawing" Target="../drawings/vmlDrawing44.vml"/><Relationship Id="rId4" Type="http://schemas.openxmlformats.org/officeDocument/2006/relationships/oleObject" Target="../embeddings/oleObject88.bin"/></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89.bin"/><Relationship Id="rId2" Type="http://schemas.openxmlformats.org/officeDocument/2006/relationships/slideLayout" Target="../slideLayouts/slideLayout1.xml"/><Relationship Id="rId1" Type="http://schemas.openxmlformats.org/officeDocument/2006/relationships/vmlDrawing" Target="../drawings/vmlDrawing45.vml"/><Relationship Id="rId4" Type="http://schemas.openxmlformats.org/officeDocument/2006/relationships/oleObject" Target="../embeddings/oleObject90.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oleObject" Target="../embeddings/oleObject11.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oleObject" Target="../embeddings/oleObject13.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oleObject" Target="../embeddings/oleObject15.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oleObject" Target="../embeddings/oleObject17.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oleObject" Target="../embeddings/oleObject1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52400"/>
            <a:ext cx="9144000" cy="685800"/>
          </a:xfrm>
        </p:spPr>
        <p:txBody>
          <a:bodyPr/>
          <a:lstStyle/>
          <a:p>
            <a:r>
              <a:rPr lang="en-US" sz="3600" b="1" dirty="0">
                <a:solidFill>
                  <a:srgbClr val="003399"/>
                </a:solidFill>
                <a:latin typeface="Tahoma" pitchFamily="34" charset="0"/>
              </a:rPr>
              <a:t>PRINCIPLES OF MARKETING / </a:t>
            </a:r>
            <a:r>
              <a:rPr lang="en-US" sz="3600" b="1" dirty="0" smtClean="0">
                <a:solidFill>
                  <a:srgbClr val="003399"/>
                </a:solidFill>
                <a:latin typeface="Tahoma" pitchFamily="34" charset="0"/>
              </a:rPr>
              <a:t>04A</a:t>
            </a:r>
            <a:endParaRPr lang="en-US" sz="3600" b="1" dirty="0">
              <a:solidFill>
                <a:srgbClr val="003399"/>
              </a:solidFill>
              <a:latin typeface="Tahoma" pitchFamily="34" charset="0"/>
            </a:endParaRPr>
          </a:p>
        </p:txBody>
      </p:sp>
      <p:sp>
        <p:nvSpPr>
          <p:cNvPr id="205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2053" name="Object 5"/>
          <p:cNvGraphicFramePr>
            <a:graphicFrameLocks noChangeAspect="1"/>
          </p:cNvGraphicFramePr>
          <p:nvPr/>
        </p:nvGraphicFramePr>
        <p:xfrm>
          <a:off x="6400800" y="6019800"/>
          <a:ext cx="2590800" cy="701675"/>
        </p:xfrm>
        <a:graphic>
          <a:graphicData uri="http://schemas.openxmlformats.org/presentationml/2006/ole">
            <p:oleObj spid="_x0000_s2053" name="Drawing" r:id="rId3" imgW="2590920" imgH="700920" progId="Presentations.Drawing.18">
              <p:embed/>
            </p:oleObj>
          </a:graphicData>
        </a:graphic>
      </p:graphicFrame>
      <p:graphicFrame>
        <p:nvGraphicFramePr>
          <p:cNvPr id="2058" name="Object 10"/>
          <p:cNvGraphicFramePr>
            <a:graphicFrameLocks noChangeAspect="1"/>
          </p:cNvGraphicFramePr>
          <p:nvPr/>
        </p:nvGraphicFramePr>
        <p:xfrm>
          <a:off x="322263" y="1077913"/>
          <a:ext cx="8821737" cy="3533775"/>
        </p:xfrm>
        <a:graphic>
          <a:graphicData uri="http://schemas.openxmlformats.org/presentationml/2006/ole">
            <p:oleObj spid="_x0000_s2058" name="Drawing" r:id="rId4" imgW="8938440" imgH="3581280" progId="Presentations.Drawing.18">
              <p:embed/>
            </p:oleObj>
          </a:graphicData>
        </a:graphic>
      </p:graphicFrame>
      <p:graphicFrame>
        <p:nvGraphicFramePr>
          <p:cNvPr id="2059" name="Object 11"/>
          <p:cNvGraphicFramePr>
            <a:graphicFrameLocks noChangeAspect="1"/>
          </p:cNvGraphicFramePr>
          <p:nvPr/>
        </p:nvGraphicFramePr>
        <p:xfrm>
          <a:off x="322263" y="5829300"/>
          <a:ext cx="4518025" cy="1028700"/>
        </p:xfrm>
        <a:graphic>
          <a:graphicData uri="http://schemas.openxmlformats.org/presentationml/2006/ole">
            <p:oleObj spid="_x0000_s2059" name="Drawing" r:id="rId5" imgW="4518720" imgH="10288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STRATEGIC MARKETING PLANNING</a:t>
            </a:r>
          </a:p>
        </p:txBody>
      </p:sp>
      <p:sp>
        <p:nvSpPr>
          <p:cNvPr id="217091"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(Marketing) planning cycle</a:t>
            </a:r>
          </a:p>
        </p:txBody>
      </p:sp>
      <p:sp>
        <p:nvSpPr>
          <p:cNvPr id="21709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217093"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217094" name="Object 6"/>
          <p:cNvGraphicFramePr>
            <a:graphicFrameLocks noChangeAspect="1"/>
          </p:cNvGraphicFramePr>
          <p:nvPr/>
        </p:nvGraphicFramePr>
        <p:xfrm>
          <a:off x="8594725" y="6388100"/>
          <a:ext cx="419100" cy="312738"/>
        </p:xfrm>
        <a:graphic>
          <a:graphicData uri="http://schemas.openxmlformats.org/presentationml/2006/ole">
            <p:oleObj spid="_x0000_s217094" name="Drawing" r:id="rId3" imgW="419040" imgH="312480" progId="Presentations.Drawing.18">
              <p:embed/>
            </p:oleObj>
          </a:graphicData>
        </a:graphic>
      </p:graphicFrame>
      <p:graphicFrame>
        <p:nvGraphicFramePr>
          <p:cNvPr id="217096" name="Object 8"/>
          <p:cNvGraphicFramePr>
            <a:graphicFrameLocks noChangeAspect="1"/>
          </p:cNvGraphicFramePr>
          <p:nvPr/>
        </p:nvGraphicFramePr>
        <p:xfrm>
          <a:off x="322263" y="1758950"/>
          <a:ext cx="8821737" cy="3035300"/>
        </p:xfrm>
        <a:graphic>
          <a:graphicData uri="http://schemas.openxmlformats.org/presentationml/2006/ole">
            <p:oleObj spid="_x0000_s217096" name="Drawing" r:id="rId4" imgW="9014400" imgH="31014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STRATEGIC MARKETING PLANNING</a:t>
            </a:r>
          </a:p>
        </p:txBody>
      </p:sp>
      <p:sp>
        <p:nvSpPr>
          <p:cNvPr id="218116"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218117"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218118" name="Object 6"/>
          <p:cNvGraphicFramePr>
            <a:graphicFrameLocks noChangeAspect="1"/>
          </p:cNvGraphicFramePr>
          <p:nvPr/>
        </p:nvGraphicFramePr>
        <p:xfrm>
          <a:off x="8594725" y="6388100"/>
          <a:ext cx="419100" cy="312738"/>
        </p:xfrm>
        <a:graphic>
          <a:graphicData uri="http://schemas.openxmlformats.org/presentationml/2006/ole">
            <p:oleObj spid="_x0000_s218118" name="Drawing" r:id="rId3" imgW="419040" imgH="312480" progId="Presentations.Drawing.18">
              <p:embed/>
            </p:oleObj>
          </a:graphicData>
        </a:graphic>
      </p:graphicFrame>
      <p:graphicFrame>
        <p:nvGraphicFramePr>
          <p:cNvPr id="218120" name="Object 8"/>
          <p:cNvGraphicFramePr>
            <a:graphicFrameLocks noChangeAspect="1"/>
          </p:cNvGraphicFramePr>
          <p:nvPr/>
        </p:nvGraphicFramePr>
        <p:xfrm>
          <a:off x="1839913" y="1758950"/>
          <a:ext cx="5616575" cy="3889375"/>
        </p:xfrm>
        <a:graphic>
          <a:graphicData uri="http://schemas.openxmlformats.org/presentationml/2006/ole">
            <p:oleObj spid="_x0000_s218120" name="Drawing" r:id="rId4" imgW="6766560" imgH="46864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STRATEGIC MARKETING PLANNING</a:t>
            </a:r>
          </a:p>
        </p:txBody>
      </p:sp>
      <p:sp>
        <p:nvSpPr>
          <p:cNvPr id="219139"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Strategy, aspects</a:t>
            </a:r>
          </a:p>
        </p:txBody>
      </p:sp>
      <p:sp>
        <p:nvSpPr>
          <p:cNvPr id="219140"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219141"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219142" name="Object 6"/>
          <p:cNvGraphicFramePr>
            <a:graphicFrameLocks noChangeAspect="1"/>
          </p:cNvGraphicFramePr>
          <p:nvPr/>
        </p:nvGraphicFramePr>
        <p:xfrm>
          <a:off x="8594725" y="6388100"/>
          <a:ext cx="419100" cy="312738"/>
        </p:xfrm>
        <a:graphic>
          <a:graphicData uri="http://schemas.openxmlformats.org/presentationml/2006/ole">
            <p:oleObj spid="_x0000_s219142" name="Drawing" r:id="rId3" imgW="419040" imgH="312480" progId="Presentations.Drawing.18">
              <p:embed/>
            </p:oleObj>
          </a:graphicData>
        </a:graphic>
      </p:graphicFrame>
      <p:graphicFrame>
        <p:nvGraphicFramePr>
          <p:cNvPr id="219144" name="Object 8"/>
          <p:cNvGraphicFramePr>
            <a:graphicFrameLocks noChangeAspect="1"/>
          </p:cNvGraphicFramePr>
          <p:nvPr/>
        </p:nvGraphicFramePr>
        <p:xfrm>
          <a:off x="322263" y="1758950"/>
          <a:ext cx="8821737" cy="4437063"/>
        </p:xfrm>
        <a:graphic>
          <a:graphicData uri="http://schemas.openxmlformats.org/presentationml/2006/ole">
            <p:oleObj spid="_x0000_s219144" name="Drawing" r:id="rId4" imgW="9014400" imgH="45338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STRATEGIC MARKETING PLANNING</a:t>
            </a:r>
          </a:p>
        </p:txBody>
      </p:sp>
      <p:sp>
        <p:nvSpPr>
          <p:cNvPr id="220163"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Strategy, aspects</a:t>
            </a:r>
          </a:p>
        </p:txBody>
      </p:sp>
      <p:sp>
        <p:nvSpPr>
          <p:cNvPr id="22016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220165"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220166" name="Object 6"/>
          <p:cNvGraphicFramePr>
            <a:graphicFrameLocks noChangeAspect="1"/>
          </p:cNvGraphicFramePr>
          <p:nvPr/>
        </p:nvGraphicFramePr>
        <p:xfrm>
          <a:off x="8594725" y="6388100"/>
          <a:ext cx="419100" cy="312738"/>
        </p:xfrm>
        <a:graphic>
          <a:graphicData uri="http://schemas.openxmlformats.org/presentationml/2006/ole">
            <p:oleObj spid="_x0000_s220166" name="Drawing" r:id="rId3" imgW="419040" imgH="312480" progId="Presentations.Drawing.18">
              <p:embed/>
            </p:oleObj>
          </a:graphicData>
        </a:graphic>
      </p:graphicFrame>
      <p:graphicFrame>
        <p:nvGraphicFramePr>
          <p:cNvPr id="220168" name="Object 8"/>
          <p:cNvGraphicFramePr>
            <a:graphicFrameLocks noChangeAspect="1"/>
          </p:cNvGraphicFramePr>
          <p:nvPr/>
        </p:nvGraphicFramePr>
        <p:xfrm>
          <a:off x="322263" y="1758950"/>
          <a:ext cx="8821737" cy="4503738"/>
        </p:xfrm>
        <a:graphic>
          <a:graphicData uri="http://schemas.openxmlformats.org/presentationml/2006/ole">
            <p:oleObj spid="_x0000_s220168" name="Drawing" r:id="rId4" imgW="9014400" imgH="46026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STRATEGIC MARKETING PLANNING</a:t>
            </a:r>
          </a:p>
        </p:txBody>
      </p:sp>
      <p:sp>
        <p:nvSpPr>
          <p:cNvPr id="221187"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Strategy, aspects</a:t>
            </a:r>
          </a:p>
        </p:txBody>
      </p:sp>
      <p:sp>
        <p:nvSpPr>
          <p:cNvPr id="221188"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221189"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221190" name="Object 6"/>
          <p:cNvGraphicFramePr>
            <a:graphicFrameLocks noChangeAspect="1"/>
          </p:cNvGraphicFramePr>
          <p:nvPr/>
        </p:nvGraphicFramePr>
        <p:xfrm>
          <a:off x="8594725" y="6388100"/>
          <a:ext cx="419100" cy="312738"/>
        </p:xfrm>
        <a:graphic>
          <a:graphicData uri="http://schemas.openxmlformats.org/presentationml/2006/ole">
            <p:oleObj spid="_x0000_s221190" name="Drawing" r:id="rId3" imgW="419040" imgH="312480" progId="Presentations.Drawing.18">
              <p:embed/>
            </p:oleObj>
          </a:graphicData>
        </a:graphic>
      </p:graphicFrame>
      <p:graphicFrame>
        <p:nvGraphicFramePr>
          <p:cNvPr id="221192" name="Object 8"/>
          <p:cNvGraphicFramePr>
            <a:graphicFrameLocks noChangeAspect="1"/>
          </p:cNvGraphicFramePr>
          <p:nvPr/>
        </p:nvGraphicFramePr>
        <p:xfrm>
          <a:off x="322263" y="1608138"/>
          <a:ext cx="8821737" cy="3819525"/>
        </p:xfrm>
        <a:graphic>
          <a:graphicData uri="http://schemas.openxmlformats.org/presentationml/2006/ole">
            <p:oleObj spid="_x0000_s221192" name="Drawing" r:id="rId4" imgW="9014400" imgH="39013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STRATEGIC MARKETING PLANNING</a:t>
            </a:r>
          </a:p>
        </p:txBody>
      </p:sp>
      <p:sp>
        <p:nvSpPr>
          <p:cNvPr id="222211"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Common business objectives</a:t>
            </a:r>
          </a:p>
        </p:txBody>
      </p:sp>
      <p:sp>
        <p:nvSpPr>
          <p:cNvPr id="22221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222213"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222214" name="Object 6"/>
          <p:cNvGraphicFramePr>
            <a:graphicFrameLocks noChangeAspect="1"/>
          </p:cNvGraphicFramePr>
          <p:nvPr/>
        </p:nvGraphicFramePr>
        <p:xfrm>
          <a:off x="8594725" y="6388100"/>
          <a:ext cx="419100" cy="312738"/>
        </p:xfrm>
        <a:graphic>
          <a:graphicData uri="http://schemas.openxmlformats.org/presentationml/2006/ole">
            <p:oleObj spid="_x0000_s222214" name="Drawing" r:id="rId3" imgW="419040" imgH="312480" progId="Presentations.Drawing.18">
              <p:embed/>
            </p:oleObj>
          </a:graphicData>
        </a:graphic>
      </p:graphicFrame>
      <p:graphicFrame>
        <p:nvGraphicFramePr>
          <p:cNvPr id="222217" name="Object 9"/>
          <p:cNvGraphicFramePr>
            <a:graphicFrameLocks noChangeAspect="1"/>
          </p:cNvGraphicFramePr>
          <p:nvPr/>
        </p:nvGraphicFramePr>
        <p:xfrm>
          <a:off x="2066925" y="1758950"/>
          <a:ext cx="5008563" cy="5008563"/>
        </p:xfrm>
        <a:graphic>
          <a:graphicData uri="http://schemas.openxmlformats.org/presentationml/2006/ole">
            <p:oleObj spid="_x0000_s222217" name="Drawing" r:id="rId4" imgW="5311080" imgH="53110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STRATEGIC MARKETING PLANNING</a:t>
            </a:r>
          </a:p>
        </p:txBody>
      </p:sp>
      <p:sp>
        <p:nvSpPr>
          <p:cNvPr id="223235"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A major decision: the PMC</a:t>
            </a:r>
          </a:p>
        </p:txBody>
      </p:sp>
      <p:sp>
        <p:nvSpPr>
          <p:cNvPr id="223236"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223237"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223238" name="Object 6"/>
          <p:cNvGraphicFramePr>
            <a:graphicFrameLocks noChangeAspect="1"/>
          </p:cNvGraphicFramePr>
          <p:nvPr/>
        </p:nvGraphicFramePr>
        <p:xfrm>
          <a:off x="8594725" y="6388100"/>
          <a:ext cx="419100" cy="312738"/>
        </p:xfrm>
        <a:graphic>
          <a:graphicData uri="http://schemas.openxmlformats.org/presentationml/2006/ole">
            <p:oleObj spid="_x0000_s223238" name="Drawing" r:id="rId3" imgW="419040" imgH="312480" progId="Presentations.Drawing.18">
              <p:embed/>
            </p:oleObj>
          </a:graphicData>
        </a:graphic>
      </p:graphicFrame>
      <p:graphicFrame>
        <p:nvGraphicFramePr>
          <p:cNvPr id="223241" name="Object 9"/>
          <p:cNvGraphicFramePr>
            <a:graphicFrameLocks noChangeAspect="1"/>
          </p:cNvGraphicFramePr>
          <p:nvPr/>
        </p:nvGraphicFramePr>
        <p:xfrm>
          <a:off x="928688" y="1758950"/>
          <a:ext cx="7559675" cy="4389438"/>
        </p:xfrm>
        <a:graphic>
          <a:graphicData uri="http://schemas.openxmlformats.org/presentationml/2006/ole">
            <p:oleObj spid="_x0000_s223241" name="Drawing" r:id="rId4" imgW="7558920" imgH="43891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STRATEGIC MARKETING PLANNING</a:t>
            </a:r>
          </a:p>
        </p:txBody>
      </p:sp>
      <p:sp>
        <p:nvSpPr>
          <p:cNvPr id="224259"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The mission of the organization</a:t>
            </a:r>
          </a:p>
        </p:txBody>
      </p:sp>
      <p:sp>
        <p:nvSpPr>
          <p:cNvPr id="224260"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224261"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224262" name="Object 6"/>
          <p:cNvGraphicFramePr>
            <a:graphicFrameLocks noChangeAspect="1"/>
          </p:cNvGraphicFramePr>
          <p:nvPr/>
        </p:nvGraphicFramePr>
        <p:xfrm>
          <a:off x="8594725" y="6388100"/>
          <a:ext cx="419100" cy="312738"/>
        </p:xfrm>
        <a:graphic>
          <a:graphicData uri="http://schemas.openxmlformats.org/presentationml/2006/ole">
            <p:oleObj spid="_x0000_s224262" name="Drawing" r:id="rId3" imgW="419040" imgH="312480" progId="Presentations.Drawing.18">
              <p:embed/>
            </p:oleObj>
          </a:graphicData>
        </a:graphic>
      </p:graphicFrame>
      <p:graphicFrame>
        <p:nvGraphicFramePr>
          <p:cNvPr id="224264" name="Object 8"/>
          <p:cNvGraphicFramePr>
            <a:graphicFrameLocks noChangeAspect="1"/>
          </p:cNvGraphicFramePr>
          <p:nvPr/>
        </p:nvGraphicFramePr>
        <p:xfrm>
          <a:off x="322263" y="1758950"/>
          <a:ext cx="8651875" cy="4783138"/>
        </p:xfrm>
        <a:graphic>
          <a:graphicData uri="http://schemas.openxmlformats.org/presentationml/2006/ole">
            <p:oleObj spid="_x0000_s224264" name="Drawing" r:id="rId4" imgW="9014400" imgH="49834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STRATEGIC MARKETING PLANNING</a:t>
            </a:r>
          </a:p>
        </p:txBody>
      </p:sp>
      <p:sp>
        <p:nvSpPr>
          <p:cNvPr id="225283"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The mission of the organization</a:t>
            </a:r>
          </a:p>
        </p:txBody>
      </p:sp>
      <p:sp>
        <p:nvSpPr>
          <p:cNvPr id="22528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225285"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225286" name="Object 6"/>
          <p:cNvGraphicFramePr>
            <a:graphicFrameLocks noChangeAspect="1"/>
          </p:cNvGraphicFramePr>
          <p:nvPr/>
        </p:nvGraphicFramePr>
        <p:xfrm>
          <a:off x="8594725" y="6388100"/>
          <a:ext cx="419100" cy="312738"/>
        </p:xfrm>
        <a:graphic>
          <a:graphicData uri="http://schemas.openxmlformats.org/presentationml/2006/ole">
            <p:oleObj spid="_x0000_s225286" name="Drawing" r:id="rId3" imgW="419040" imgH="312480" progId="Presentations.Drawing.18">
              <p:embed/>
            </p:oleObj>
          </a:graphicData>
        </a:graphic>
      </p:graphicFrame>
      <p:graphicFrame>
        <p:nvGraphicFramePr>
          <p:cNvPr id="225288" name="Object 8"/>
          <p:cNvGraphicFramePr>
            <a:graphicFrameLocks noChangeAspect="1"/>
          </p:cNvGraphicFramePr>
          <p:nvPr/>
        </p:nvGraphicFramePr>
        <p:xfrm>
          <a:off x="322263" y="1758950"/>
          <a:ext cx="8651875" cy="4002088"/>
        </p:xfrm>
        <a:graphic>
          <a:graphicData uri="http://schemas.openxmlformats.org/presentationml/2006/ole">
            <p:oleObj spid="_x0000_s225288" name="Drawing" r:id="rId4" imgW="9167040" imgH="42368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STRATEGIC MARKETING PLANNING</a:t>
            </a:r>
          </a:p>
        </p:txBody>
      </p:sp>
      <p:sp>
        <p:nvSpPr>
          <p:cNvPr id="226307"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The mission of the organization</a:t>
            </a:r>
          </a:p>
        </p:txBody>
      </p:sp>
      <p:sp>
        <p:nvSpPr>
          <p:cNvPr id="226308"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226309"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226310" name="Object 6"/>
          <p:cNvGraphicFramePr>
            <a:graphicFrameLocks noChangeAspect="1"/>
          </p:cNvGraphicFramePr>
          <p:nvPr/>
        </p:nvGraphicFramePr>
        <p:xfrm>
          <a:off x="8594725" y="6388100"/>
          <a:ext cx="419100" cy="312738"/>
        </p:xfrm>
        <a:graphic>
          <a:graphicData uri="http://schemas.openxmlformats.org/presentationml/2006/ole">
            <p:oleObj spid="_x0000_s226310" name="Drawing" r:id="rId3" imgW="419040" imgH="312480" progId="Presentations.Drawing.18">
              <p:embed/>
            </p:oleObj>
          </a:graphicData>
        </a:graphic>
      </p:graphicFrame>
      <p:graphicFrame>
        <p:nvGraphicFramePr>
          <p:cNvPr id="226312" name="Object 8"/>
          <p:cNvGraphicFramePr>
            <a:graphicFrameLocks noChangeAspect="1"/>
          </p:cNvGraphicFramePr>
          <p:nvPr/>
        </p:nvGraphicFramePr>
        <p:xfrm>
          <a:off x="322263" y="1758950"/>
          <a:ext cx="8651875" cy="3700463"/>
        </p:xfrm>
        <a:graphic>
          <a:graphicData uri="http://schemas.openxmlformats.org/presentationml/2006/ole">
            <p:oleObj spid="_x0000_s226312" name="Drawing" r:id="rId4" imgW="9014400" imgH="38556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STRATEGIC MARKETING PLANNING</a:t>
            </a:r>
          </a:p>
        </p:txBody>
      </p:sp>
      <p:sp>
        <p:nvSpPr>
          <p:cNvPr id="49155"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About strategy</a:t>
            </a:r>
          </a:p>
        </p:txBody>
      </p:sp>
      <p:sp>
        <p:nvSpPr>
          <p:cNvPr id="49156"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49160" name="Text Box 8"/>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49164" name="Object 12"/>
          <p:cNvGraphicFramePr>
            <a:graphicFrameLocks noChangeAspect="1"/>
          </p:cNvGraphicFramePr>
          <p:nvPr/>
        </p:nvGraphicFramePr>
        <p:xfrm>
          <a:off x="8594725" y="6388100"/>
          <a:ext cx="419100" cy="312738"/>
        </p:xfrm>
        <a:graphic>
          <a:graphicData uri="http://schemas.openxmlformats.org/presentationml/2006/ole">
            <p:oleObj spid="_x0000_s49164" name="Drawing" r:id="rId3" imgW="419040" imgH="312480" progId="Presentations.Drawing.18">
              <p:embed/>
            </p:oleObj>
          </a:graphicData>
        </a:graphic>
      </p:graphicFrame>
      <p:graphicFrame>
        <p:nvGraphicFramePr>
          <p:cNvPr id="49168" name="Object 16"/>
          <p:cNvGraphicFramePr>
            <a:graphicFrameLocks noChangeAspect="1"/>
          </p:cNvGraphicFramePr>
          <p:nvPr/>
        </p:nvGraphicFramePr>
        <p:xfrm>
          <a:off x="322263" y="1758950"/>
          <a:ext cx="8821737" cy="4143375"/>
        </p:xfrm>
        <a:graphic>
          <a:graphicData uri="http://schemas.openxmlformats.org/presentationml/2006/ole">
            <p:oleObj spid="_x0000_s49168" name="Drawing" r:id="rId4" imgW="9021960" imgH="42368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STRATEGIC MARKETING PLANNING</a:t>
            </a:r>
          </a:p>
        </p:txBody>
      </p:sp>
      <p:sp>
        <p:nvSpPr>
          <p:cNvPr id="227331"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The mission of the organization</a:t>
            </a:r>
          </a:p>
        </p:txBody>
      </p:sp>
      <p:sp>
        <p:nvSpPr>
          <p:cNvPr id="22733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227333"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227334" name="Object 6"/>
          <p:cNvGraphicFramePr>
            <a:graphicFrameLocks noChangeAspect="1"/>
          </p:cNvGraphicFramePr>
          <p:nvPr/>
        </p:nvGraphicFramePr>
        <p:xfrm>
          <a:off x="8594725" y="6388100"/>
          <a:ext cx="419100" cy="312738"/>
        </p:xfrm>
        <a:graphic>
          <a:graphicData uri="http://schemas.openxmlformats.org/presentationml/2006/ole">
            <p:oleObj spid="_x0000_s227334" name="Drawing" r:id="rId3" imgW="419040" imgH="312480" progId="Presentations.Drawing.18">
              <p:embed/>
            </p:oleObj>
          </a:graphicData>
        </a:graphic>
      </p:graphicFrame>
      <p:graphicFrame>
        <p:nvGraphicFramePr>
          <p:cNvPr id="227336" name="Object 8"/>
          <p:cNvGraphicFramePr>
            <a:graphicFrameLocks noChangeAspect="1"/>
          </p:cNvGraphicFramePr>
          <p:nvPr/>
        </p:nvGraphicFramePr>
        <p:xfrm>
          <a:off x="322263" y="1758950"/>
          <a:ext cx="8651875" cy="4067175"/>
        </p:xfrm>
        <a:graphic>
          <a:graphicData uri="http://schemas.openxmlformats.org/presentationml/2006/ole">
            <p:oleObj spid="_x0000_s227336" name="Drawing" r:id="rId4" imgW="9014400" imgH="42368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STRATEGIC MARKETING PLANNING</a:t>
            </a:r>
          </a:p>
        </p:txBody>
      </p:sp>
      <p:sp>
        <p:nvSpPr>
          <p:cNvPr id="228355"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The mission of the organization</a:t>
            </a:r>
          </a:p>
        </p:txBody>
      </p:sp>
      <p:sp>
        <p:nvSpPr>
          <p:cNvPr id="228356"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228357"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228358" name="Object 6"/>
          <p:cNvGraphicFramePr>
            <a:graphicFrameLocks noChangeAspect="1"/>
          </p:cNvGraphicFramePr>
          <p:nvPr/>
        </p:nvGraphicFramePr>
        <p:xfrm>
          <a:off x="8594725" y="6388100"/>
          <a:ext cx="419100" cy="312738"/>
        </p:xfrm>
        <a:graphic>
          <a:graphicData uri="http://schemas.openxmlformats.org/presentationml/2006/ole">
            <p:oleObj spid="_x0000_s228358" name="Drawing" r:id="rId3" imgW="419040" imgH="312480" progId="Presentations.Drawing.18">
              <p:embed/>
            </p:oleObj>
          </a:graphicData>
        </a:graphic>
      </p:graphicFrame>
      <p:graphicFrame>
        <p:nvGraphicFramePr>
          <p:cNvPr id="228360" name="Object 8"/>
          <p:cNvGraphicFramePr>
            <a:graphicFrameLocks noChangeAspect="1"/>
          </p:cNvGraphicFramePr>
          <p:nvPr/>
        </p:nvGraphicFramePr>
        <p:xfrm>
          <a:off x="322263" y="1758950"/>
          <a:ext cx="8651875" cy="4418013"/>
        </p:xfrm>
        <a:graphic>
          <a:graphicData uri="http://schemas.openxmlformats.org/presentationml/2006/ole">
            <p:oleObj spid="_x0000_s228360" name="Drawing" r:id="rId4" imgW="9014400" imgH="46026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STRATEGIC MARKETING PLANNING</a:t>
            </a:r>
          </a:p>
        </p:txBody>
      </p:sp>
      <p:sp>
        <p:nvSpPr>
          <p:cNvPr id="229379" name="Rectangle 3"/>
          <p:cNvSpPr>
            <a:spLocks noGrp="1" noChangeArrowheads="1"/>
          </p:cNvSpPr>
          <p:nvPr>
            <p:ph type="subTitle" idx="1"/>
          </p:nvPr>
        </p:nvSpPr>
        <p:spPr>
          <a:xfrm>
            <a:off x="0" y="1066800"/>
            <a:ext cx="9144000" cy="609600"/>
          </a:xfrm>
        </p:spPr>
        <p:txBody>
          <a:bodyPr/>
          <a:lstStyle/>
          <a:p>
            <a:r>
              <a:rPr lang="en-US" b="1" dirty="0">
                <a:solidFill>
                  <a:srgbClr val="003399"/>
                </a:solidFill>
                <a:latin typeface="Tahoma" pitchFamily="34" charset="0"/>
              </a:rPr>
              <a:t>From mission to business scope: the </a:t>
            </a:r>
            <a:r>
              <a:rPr lang="en-US" b="1" dirty="0" smtClean="0">
                <a:solidFill>
                  <a:srgbClr val="003399"/>
                </a:solidFill>
                <a:latin typeface="Tahoma" pitchFamily="34" charset="0"/>
              </a:rPr>
              <a:t>PMT</a:t>
            </a:r>
          </a:p>
        </p:txBody>
      </p:sp>
      <p:sp>
        <p:nvSpPr>
          <p:cNvPr id="229380"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229381"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229382" name="Object 6"/>
          <p:cNvGraphicFramePr>
            <a:graphicFrameLocks noChangeAspect="1"/>
          </p:cNvGraphicFramePr>
          <p:nvPr/>
        </p:nvGraphicFramePr>
        <p:xfrm>
          <a:off x="8594725" y="6388100"/>
          <a:ext cx="419100" cy="312738"/>
        </p:xfrm>
        <a:graphic>
          <a:graphicData uri="http://schemas.openxmlformats.org/presentationml/2006/ole">
            <p:oleObj spid="_x0000_s229382" name="Drawing" r:id="rId3" imgW="419040" imgH="312480" progId="Presentations.Drawing.18">
              <p:embed/>
            </p:oleObj>
          </a:graphicData>
        </a:graphic>
      </p:graphicFrame>
      <p:pic>
        <p:nvPicPr>
          <p:cNvPr id="229387" name="Picture 11"/>
          <p:cNvPicPr>
            <a:picLocks noChangeAspect="1" noChangeArrowheads="1"/>
          </p:cNvPicPr>
          <p:nvPr/>
        </p:nvPicPr>
        <p:blipFill>
          <a:blip r:embed="rId4"/>
          <a:srcRect/>
          <a:stretch>
            <a:fillRect/>
          </a:stretch>
        </p:blipFill>
        <p:spPr bwMode="auto">
          <a:xfrm>
            <a:off x="709448" y="1758950"/>
            <a:ext cx="7664888" cy="4494219"/>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STRATEGIC MARKETING PLANNING</a:t>
            </a:r>
          </a:p>
        </p:txBody>
      </p:sp>
      <p:sp>
        <p:nvSpPr>
          <p:cNvPr id="229379"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From mission to business scope: the PMT</a:t>
            </a:r>
          </a:p>
        </p:txBody>
      </p:sp>
      <p:sp>
        <p:nvSpPr>
          <p:cNvPr id="229380"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229381"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229382" name="Object 6"/>
          <p:cNvGraphicFramePr>
            <a:graphicFrameLocks noChangeAspect="1"/>
          </p:cNvGraphicFramePr>
          <p:nvPr/>
        </p:nvGraphicFramePr>
        <p:xfrm>
          <a:off x="8594725" y="6388100"/>
          <a:ext cx="419100" cy="312738"/>
        </p:xfrm>
        <a:graphic>
          <a:graphicData uri="http://schemas.openxmlformats.org/presentationml/2006/ole">
            <p:oleObj spid="_x0000_s302082" name="Drawing" r:id="rId3" imgW="419040" imgH="312480" progId="Presentations.Drawing.18">
              <p:embed/>
            </p:oleObj>
          </a:graphicData>
        </a:graphic>
      </p:graphicFrame>
      <p:graphicFrame>
        <p:nvGraphicFramePr>
          <p:cNvPr id="229384" name="Object 8"/>
          <p:cNvGraphicFramePr>
            <a:graphicFrameLocks noChangeAspect="1"/>
          </p:cNvGraphicFramePr>
          <p:nvPr/>
        </p:nvGraphicFramePr>
        <p:xfrm>
          <a:off x="1231900" y="1758950"/>
          <a:ext cx="6602413" cy="4832350"/>
        </p:xfrm>
        <a:graphic>
          <a:graphicData uri="http://schemas.openxmlformats.org/presentationml/2006/ole">
            <p:oleObj spid="_x0000_s302083" name="Drawing" r:id="rId4" imgW="6393240" imgH="46785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STRATEGIC MARKETING PLANNING</a:t>
            </a:r>
          </a:p>
        </p:txBody>
      </p:sp>
      <p:sp>
        <p:nvSpPr>
          <p:cNvPr id="230403"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Strategy formulation, in detail (1)</a:t>
            </a:r>
          </a:p>
        </p:txBody>
      </p:sp>
      <p:sp>
        <p:nvSpPr>
          <p:cNvPr id="23040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230405"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230406" name="Object 6"/>
          <p:cNvGraphicFramePr>
            <a:graphicFrameLocks noChangeAspect="1"/>
          </p:cNvGraphicFramePr>
          <p:nvPr/>
        </p:nvGraphicFramePr>
        <p:xfrm>
          <a:off x="8594725" y="6388100"/>
          <a:ext cx="419100" cy="312738"/>
        </p:xfrm>
        <a:graphic>
          <a:graphicData uri="http://schemas.openxmlformats.org/presentationml/2006/ole">
            <p:oleObj spid="_x0000_s230406" name="Drawing" r:id="rId3" imgW="419040" imgH="312480" progId="Presentations.Drawing.18">
              <p:embed/>
            </p:oleObj>
          </a:graphicData>
        </a:graphic>
      </p:graphicFrame>
      <p:graphicFrame>
        <p:nvGraphicFramePr>
          <p:cNvPr id="230408" name="Object 8"/>
          <p:cNvGraphicFramePr>
            <a:graphicFrameLocks noChangeAspect="1"/>
          </p:cNvGraphicFramePr>
          <p:nvPr/>
        </p:nvGraphicFramePr>
        <p:xfrm>
          <a:off x="928688" y="1758950"/>
          <a:ext cx="7589837" cy="4216400"/>
        </p:xfrm>
        <a:graphic>
          <a:graphicData uri="http://schemas.openxmlformats.org/presentationml/2006/ole">
            <p:oleObj spid="_x0000_s230408" name="Drawing" r:id="rId4" imgW="8145720" imgH="45262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STRATEGIC MARKETING PLANNING</a:t>
            </a:r>
          </a:p>
        </p:txBody>
      </p:sp>
      <p:sp>
        <p:nvSpPr>
          <p:cNvPr id="231427"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Strategy formulation, in detail (2)</a:t>
            </a:r>
          </a:p>
        </p:txBody>
      </p:sp>
      <p:sp>
        <p:nvSpPr>
          <p:cNvPr id="231428"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231429"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231430" name="Object 6"/>
          <p:cNvGraphicFramePr>
            <a:graphicFrameLocks noChangeAspect="1"/>
          </p:cNvGraphicFramePr>
          <p:nvPr/>
        </p:nvGraphicFramePr>
        <p:xfrm>
          <a:off x="8594725" y="6388100"/>
          <a:ext cx="419100" cy="312738"/>
        </p:xfrm>
        <a:graphic>
          <a:graphicData uri="http://schemas.openxmlformats.org/presentationml/2006/ole">
            <p:oleObj spid="_x0000_s231430" name="Drawing" r:id="rId3" imgW="419040" imgH="312480" progId="Presentations.Drawing.18">
              <p:embed/>
            </p:oleObj>
          </a:graphicData>
        </a:graphic>
      </p:graphicFrame>
      <p:graphicFrame>
        <p:nvGraphicFramePr>
          <p:cNvPr id="231432" name="Object 8"/>
          <p:cNvGraphicFramePr>
            <a:graphicFrameLocks noChangeAspect="1"/>
          </p:cNvGraphicFramePr>
          <p:nvPr/>
        </p:nvGraphicFramePr>
        <p:xfrm>
          <a:off x="0" y="2870200"/>
          <a:ext cx="9024938" cy="1978025"/>
        </p:xfrm>
        <a:graphic>
          <a:graphicData uri="http://schemas.openxmlformats.org/presentationml/2006/ole">
            <p:oleObj spid="_x0000_s231432" name="Drawing" r:id="rId4" imgW="9624240" imgH="21031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STRATEGIC MARKETING PLANNING</a:t>
            </a:r>
          </a:p>
        </p:txBody>
      </p:sp>
      <p:sp>
        <p:nvSpPr>
          <p:cNvPr id="232451"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Strategy formulation, a continuous cycle</a:t>
            </a:r>
          </a:p>
        </p:txBody>
      </p:sp>
      <p:sp>
        <p:nvSpPr>
          <p:cNvPr id="23245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232453"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232454" name="Object 6"/>
          <p:cNvGraphicFramePr>
            <a:graphicFrameLocks noChangeAspect="1"/>
          </p:cNvGraphicFramePr>
          <p:nvPr/>
        </p:nvGraphicFramePr>
        <p:xfrm>
          <a:off x="8594725" y="6388100"/>
          <a:ext cx="419100" cy="312738"/>
        </p:xfrm>
        <a:graphic>
          <a:graphicData uri="http://schemas.openxmlformats.org/presentationml/2006/ole">
            <p:oleObj spid="_x0000_s232454" name="Drawing" r:id="rId3" imgW="419040" imgH="312480" progId="Presentations.Drawing.18">
              <p:embed/>
            </p:oleObj>
          </a:graphicData>
        </a:graphic>
      </p:graphicFrame>
      <p:graphicFrame>
        <p:nvGraphicFramePr>
          <p:cNvPr id="232456" name="Object 8"/>
          <p:cNvGraphicFramePr>
            <a:graphicFrameLocks noChangeAspect="1"/>
          </p:cNvGraphicFramePr>
          <p:nvPr/>
        </p:nvGraphicFramePr>
        <p:xfrm>
          <a:off x="1308100" y="1987550"/>
          <a:ext cx="6727825" cy="4267200"/>
        </p:xfrm>
        <a:graphic>
          <a:graphicData uri="http://schemas.openxmlformats.org/presentationml/2006/ole">
            <p:oleObj spid="_x0000_s232456" name="Drawing" r:id="rId4" imgW="6728400" imgH="42670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STRATEGIC MARKETING PLANNING</a:t>
            </a:r>
          </a:p>
        </p:txBody>
      </p:sp>
      <p:sp>
        <p:nvSpPr>
          <p:cNvPr id="233475"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Analysis of current strategy / situation</a:t>
            </a:r>
          </a:p>
        </p:txBody>
      </p:sp>
      <p:sp>
        <p:nvSpPr>
          <p:cNvPr id="233476"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233477"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233478" name="Object 6"/>
          <p:cNvGraphicFramePr>
            <a:graphicFrameLocks noChangeAspect="1"/>
          </p:cNvGraphicFramePr>
          <p:nvPr/>
        </p:nvGraphicFramePr>
        <p:xfrm>
          <a:off x="8594725" y="6388100"/>
          <a:ext cx="419100" cy="312738"/>
        </p:xfrm>
        <a:graphic>
          <a:graphicData uri="http://schemas.openxmlformats.org/presentationml/2006/ole">
            <p:oleObj spid="_x0000_s233478" name="Drawing" r:id="rId3" imgW="419040" imgH="312480" progId="Presentations.Drawing.18">
              <p:embed/>
            </p:oleObj>
          </a:graphicData>
        </a:graphic>
      </p:graphicFrame>
      <p:graphicFrame>
        <p:nvGraphicFramePr>
          <p:cNvPr id="233480" name="Object 8"/>
          <p:cNvGraphicFramePr>
            <a:graphicFrameLocks noChangeAspect="1"/>
          </p:cNvGraphicFramePr>
          <p:nvPr/>
        </p:nvGraphicFramePr>
        <p:xfrm>
          <a:off x="322263" y="1758950"/>
          <a:ext cx="8821737" cy="4406900"/>
        </p:xfrm>
        <a:graphic>
          <a:graphicData uri="http://schemas.openxmlformats.org/presentationml/2006/ole">
            <p:oleObj spid="_x0000_s233480" name="Drawing" r:id="rId4" imgW="9220320" imgH="46026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STRATEGIC MARKETING PLANNING</a:t>
            </a:r>
          </a:p>
        </p:txBody>
      </p:sp>
      <p:sp>
        <p:nvSpPr>
          <p:cNvPr id="234499"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Forecast current strategy: strategic gap</a:t>
            </a:r>
          </a:p>
        </p:txBody>
      </p:sp>
      <p:sp>
        <p:nvSpPr>
          <p:cNvPr id="234500"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234501"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234502" name="Object 6"/>
          <p:cNvGraphicFramePr>
            <a:graphicFrameLocks noChangeAspect="1"/>
          </p:cNvGraphicFramePr>
          <p:nvPr/>
        </p:nvGraphicFramePr>
        <p:xfrm>
          <a:off x="8594725" y="6388100"/>
          <a:ext cx="419100" cy="312738"/>
        </p:xfrm>
        <a:graphic>
          <a:graphicData uri="http://schemas.openxmlformats.org/presentationml/2006/ole">
            <p:oleObj spid="_x0000_s234502" name="Drawing" r:id="rId3" imgW="419040" imgH="312480" progId="Presentations.Drawing.18">
              <p:embed/>
            </p:oleObj>
          </a:graphicData>
        </a:graphic>
      </p:graphicFrame>
      <p:graphicFrame>
        <p:nvGraphicFramePr>
          <p:cNvPr id="234504" name="Object 8"/>
          <p:cNvGraphicFramePr>
            <a:graphicFrameLocks noChangeAspect="1"/>
          </p:cNvGraphicFramePr>
          <p:nvPr/>
        </p:nvGraphicFramePr>
        <p:xfrm>
          <a:off x="625475" y="2062163"/>
          <a:ext cx="7399338" cy="4038600"/>
        </p:xfrm>
        <a:graphic>
          <a:graphicData uri="http://schemas.openxmlformats.org/presentationml/2006/ole">
            <p:oleObj spid="_x0000_s234504" name="Drawing" r:id="rId4" imgW="7399080" imgH="40384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STRATEGIC MARKETING PLANNING</a:t>
            </a:r>
          </a:p>
        </p:txBody>
      </p:sp>
      <p:sp>
        <p:nvSpPr>
          <p:cNvPr id="235523"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Forecast current strategy: strategic gap</a:t>
            </a:r>
          </a:p>
        </p:txBody>
      </p:sp>
      <p:sp>
        <p:nvSpPr>
          <p:cNvPr id="23552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235525"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235526" name="Object 6"/>
          <p:cNvGraphicFramePr>
            <a:graphicFrameLocks noChangeAspect="1"/>
          </p:cNvGraphicFramePr>
          <p:nvPr/>
        </p:nvGraphicFramePr>
        <p:xfrm>
          <a:off x="8594725" y="6388100"/>
          <a:ext cx="419100" cy="312738"/>
        </p:xfrm>
        <a:graphic>
          <a:graphicData uri="http://schemas.openxmlformats.org/presentationml/2006/ole">
            <p:oleObj spid="_x0000_s235526" name="Drawing" r:id="rId3" imgW="419040" imgH="312480" progId="Presentations.Drawing.18">
              <p:embed/>
            </p:oleObj>
          </a:graphicData>
        </a:graphic>
      </p:graphicFrame>
      <p:graphicFrame>
        <p:nvGraphicFramePr>
          <p:cNvPr id="235528" name="Object 8"/>
          <p:cNvGraphicFramePr>
            <a:graphicFrameLocks noChangeAspect="1"/>
          </p:cNvGraphicFramePr>
          <p:nvPr/>
        </p:nvGraphicFramePr>
        <p:xfrm>
          <a:off x="625475" y="2443163"/>
          <a:ext cx="7908925" cy="3224212"/>
        </p:xfrm>
        <a:graphic>
          <a:graphicData uri="http://schemas.openxmlformats.org/presentationml/2006/ole">
            <p:oleObj spid="_x0000_s235528" name="Drawing" r:id="rId4" imgW="7909560" imgH="32234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STRATEGIC MARKETING PLANNING</a:t>
            </a:r>
          </a:p>
        </p:txBody>
      </p:sp>
      <p:sp>
        <p:nvSpPr>
          <p:cNvPr id="209923"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About strategy</a:t>
            </a:r>
          </a:p>
        </p:txBody>
      </p:sp>
      <p:sp>
        <p:nvSpPr>
          <p:cNvPr id="20992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209925"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209926" name="Object 6"/>
          <p:cNvGraphicFramePr>
            <a:graphicFrameLocks noChangeAspect="1"/>
          </p:cNvGraphicFramePr>
          <p:nvPr/>
        </p:nvGraphicFramePr>
        <p:xfrm>
          <a:off x="8594725" y="6388100"/>
          <a:ext cx="419100" cy="312738"/>
        </p:xfrm>
        <a:graphic>
          <a:graphicData uri="http://schemas.openxmlformats.org/presentationml/2006/ole">
            <p:oleObj spid="_x0000_s209926" name="Drawing" r:id="rId3" imgW="419040" imgH="312480" progId="Presentations.Drawing.18">
              <p:embed/>
            </p:oleObj>
          </a:graphicData>
        </a:graphic>
      </p:graphicFrame>
      <p:graphicFrame>
        <p:nvGraphicFramePr>
          <p:cNvPr id="209928" name="Object 8"/>
          <p:cNvGraphicFramePr>
            <a:graphicFrameLocks noChangeAspect="1"/>
          </p:cNvGraphicFramePr>
          <p:nvPr/>
        </p:nvGraphicFramePr>
        <p:xfrm>
          <a:off x="322263" y="1758950"/>
          <a:ext cx="8821737" cy="3397250"/>
        </p:xfrm>
        <a:graphic>
          <a:graphicData uri="http://schemas.openxmlformats.org/presentationml/2006/ole">
            <p:oleObj spid="_x0000_s209928" name="Drawing" r:id="rId4" imgW="9021960" imgH="34747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STRATEGIC MARKETING PLANNING</a:t>
            </a:r>
          </a:p>
        </p:txBody>
      </p:sp>
      <p:sp>
        <p:nvSpPr>
          <p:cNvPr id="236548"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236550" name="Object 6"/>
          <p:cNvGraphicFramePr>
            <a:graphicFrameLocks noChangeAspect="1"/>
          </p:cNvGraphicFramePr>
          <p:nvPr/>
        </p:nvGraphicFramePr>
        <p:xfrm>
          <a:off x="8594725" y="6388100"/>
          <a:ext cx="419100" cy="312738"/>
        </p:xfrm>
        <a:graphic>
          <a:graphicData uri="http://schemas.openxmlformats.org/presentationml/2006/ole">
            <p:oleObj spid="_x0000_s236550" name="Drawing" r:id="rId3" imgW="419040" imgH="312480" progId="Presentations.Drawing.18">
              <p:embed/>
            </p:oleObj>
          </a:graphicData>
        </a:graphic>
      </p:graphicFrame>
      <p:graphicFrame>
        <p:nvGraphicFramePr>
          <p:cNvPr id="236552" name="Object 8"/>
          <p:cNvGraphicFramePr>
            <a:graphicFrameLocks noChangeAspect="1"/>
          </p:cNvGraphicFramePr>
          <p:nvPr/>
        </p:nvGraphicFramePr>
        <p:xfrm>
          <a:off x="1839913" y="1758950"/>
          <a:ext cx="5464175" cy="3879850"/>
        </p:xfrm>
        <a:graphic>
          <a:graphicData uri="http://schemas.openxmlformats.org/presentationml/2006/ole">
            <p:oleObj spid="_x0000_s236552" name="Drawing" r:id="rId4" imgW="6568560" imgH="46634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STRATEGIC MARKETING PLANNING</a:t>
            </a:r>
          </a:p>
        </p:txBody>
      </p:sp>
      <p:sp>
        <p:nvSpPr>
          <p:cNvPr id="237571"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External analysis, aspects</a:t>
            </a:r>
          </a:p>
        </p:txBody>
      </p:sp>
      <p:sp>
        <p:nvSpPr>
          <p:cNvPr id="23757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237573"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237574" name="Object 6"/>
          <p:cNvGraphicFramePr>
            <a:graphicFrameLocks noChangeAspect="1"/>
          </p:cNvGraphicFramePr>
          <p:nvPr/>
        </p:nvGraphicFramePr>
        <p:xfrm>
          <a:off x="8594725" y="6388100"/>
          <a:ext cx="419100" cy="312738"/>
        </p:xfrm>
        <a:graphic>
          <a:graphicData uri="http://schemas.openxmlformats.org/presentationml/2006/ole">
            <p:oleObj spid="_x0000_s237574" name="Drawing" r:id="rId3" imgW="419040" imgH="312480" progId="Presentations.Drawing.18">
              <p:embed/>
            </p:oleObj>
          </a:graphicData>
        </a:graphic>
      </p:graphicFrame>
      <p:graphicFrame>
        <p:nvGraphicFramePr>
          <p:cNvPr id="237577" name="Object 9"/>
          <p:cNvGraphicFramePr>
            <a:graphicFrameLocks noChangeAspect="1"/>
          </p:cNvGraphicFramePr>
          <p:nvPr/>
        </p:nvGraphicFramePr>
        <p:xfrm>
          <a:off x="322263" y="1758950"/>
          <a:ext cx="8672094" cy="4279243"/>
        </p:xfrm>
        <a:graphic>
          <a:graphicData uri="http://schemas.openxmlformats.org/presentationml/2006/ole">
            <p:oleObj spid="_x0000_s237577" name="Drawing" r:id="rId4" imgW="8724960" imgH="43052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STRATEGIC MARKETING PLANNING</a:t>
            </a:r>
          </a:p>
        </p:txBody>
      </p:sp>
      <p:sp>
        <p:nvSpPr>
          <p:cNvPr id="238595"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External analysis, aspects</a:t>
            </a:r>
          </a:p>
        </p:txBody>
      </p:sp>
      <p:sp>
        <p:nvSpPr>
          <p:cNvPr id="238596"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238597"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238598" name="Object 6"/>
          <p:cNvGraphicFramePr>
            <a:graphicFrameLocks noChangeAspect="1"/>
          </p:cNvGraphicFramePr>
          <p:nvPr/>
        </p:nvGraphicFramePr>
        <p:xfrm>
          <a:off x="8594725" y="6388100"/>
          <a:ext cx="419100" cy="312738"/>
        </p:xfrm>
        <a:graphic>
          <a:graphicData uri="http://schemas.openxmlformats.org/presentationml/2006/ole">
            <p:oleObj spid="_x0000_s238598" name="Drawing" r:id="rId3" imgW="419040" imgH="312480" progId="Presentations.Drawing.18">
              <p:embed/>
            </p:oleObj>
          </a:graphicData>
        </a:graphic>
      </p:graphicFrame>
      <p:graphicFrame>
        <p:nvGraphicFramePr>
          <p:cNvPr id="238600" name="Object 8"/>
          <p:cNvGraphicFramePr>
            <a:graphicFrameLocks noChangeAspect="1"/>
          </p:cNvGraphicFramePr>
          <p:nvPr/>
        </p:nvGraphicFramePr>
        <p:xfrm>
          <a:off x="322263" y="1758950"/>
          <a:ext cx="8821737" cy="3708400"/>
        </p:xfrm>
        <a:graphic>
          <a:graphicData uri="http://schemas.openxmlformats.org/presentationml/2006/ole">
            <p:oleObj spid="_x0000_s238600" name="Drawing" r:id="rId4" imgW="9182160" imgH="38556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STRATEGIC MARKETING PLANNING</a:t>
            </a:r>
          </a:p>
        </p:txBody>
      </p:sp>
      <p:sp>
        <p:nvSpPr>
          <p:cNvPr id="239619"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External analysis, aspects</a:t>
            </a:r>
          </a:p>
        </p:txBody>
      </p:sp>
      <p:sp>
        <p:nvSpPr>
          <p:cNvPr id="239620"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239621"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239622" name="Object 6"/>
          <p:cNvGraphicFramePr>
            <a:graphicFrameLocks noChangeAspect="1"/>
          </p:cNvGraphicFramePr>
          <p:nvPr/>
        </p:nvGraphicFramePr>
        <p:xfrm>
          <a:off x="8594725" y="6388100"/>
          <a:ext cx="419100" cy="312738"/>
        </p:xfrm>
        <a:graphic>
          <a:graphicData uri="http://schemas.openxmlformats.org/presentationml/2006/ole">
            <p:oleObj spid="_x0000_s239622" name="Drawing" r:id="rId3" imgW="419040" imgH="312480" progId="Presentations.Drawing.18">
              <p:embed/>
            </p:oleObj>
          </a:graphicData>
        </a:graphic>
      </p:graphicFrame>
      <p:graphicFrame>
        <p:nvGraphicFramePr>
          <p:cNvPr id="239624" name="Object 8"/>
          <p:cNvGraphicFramePr>
            <a:graphicFrameLocks noChangeAspect="1"/>
          </p:cNvGraphicFramePr>
          <p:nvPr/>
        </p:nvGraphicFramePr>
        <p:xfrm>
          <a:off x="322263" y="1758950"/>
          <a:ext cx="8821737" cy="4791075"/>
        </p:xfrm>
        <a:graphic>
          <a:graphicData uri="http://schemas.openxmlformats.org/presentationml/2006/ole">
            <p:oleObj spid="_x0000_s239624" name="Drawing" r:id="rId4" imgW="9182160" imgH="49834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STRATEGIC MARKETING PLANNING</a:t>
            </a:r>
          </a:p>
        </p:txBody>
      </p:sp>
      <p:sp>
        <p:nvSpPr>
          <p:cNvPr id="240643"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Customer analysis, trends, developments</a:t>
            </a:r>
          </a:p>
        </p:txBody>
      </p:sp>
      <p:sp>
        <p:nvSpPr>
          <p:cNvPr id="24064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240645"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240646" name="Object 6"/>
          <p:cNvGraphicFramePr>
            <a:graphicFrameLocks noChangeAspect="1"/>
          </p:cNvGraphicFramePr>
          <p:nvPr/>
        </p:nvGraphicFramePr>
        <p:xfrm>
          <a:off x="8594725" y="6388100"/>
          <a:ext cx="419100" cy="312738"/>
        </p:xfrm>
        <a:graphic>
          <a:graphicData uri="http://schemas.openxmlformats.org/presentationml/2006/ole">
            <p:oleObj spid="_x0000_s240646" name="Drawing" r:id="rId3" imgW="419040" imgH="312480" progId="Presentations.Drawing.18">
              <p:embed/>
            </p:oleObj>
          </a:graphicData>
        </a:graphic>
      </p:graphicFrame>
      <p:graphicFrame>
        <p:nvGraphicFramePr>
          <p:cNvPr id="240648" name="Object 8"/>
          <p:cNvGraphicFramePr>
            <a:graphicFrameLocks noChangeAspect="1"/>
          </p:cNvGraphicFramePr>
          <p:nvPr/>
        </p:nvGraphicFramePr>
        <p:xfrm>
          <a:off x="322263" y="1758950"/>
          <a:ext cx="8651875" cy="2900363"/>
        </p:xfrm>
        <a:graphic>
          <a:graphicData uri="http://schemas.openxmlformats.org/presentationml/2006/ole">
            <p:oleObj spid="_x0000_s240648" name="Drawing" r:id="rId4" imgW="9266040" imgH="31014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STRATEGIC MARKETING PLANNING</a:t>
            </a:r>
          </a:p>
        </p:txBody>
      </p:sp>
      <p:sp>
        <p:nvSpPr>
          <p:cNvPr id="241667"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Customer analysis, trends, developments</a:t>
            </a:r>
          </a:p>
        </p:txBody>
      </p:sp>
      <p:sp>
        <p:nvSpPr>
          <p:cNvPr id="241668"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241669"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241670" name="Object 6"/>
          <p:cNvGraphicFramePr>
            <a:graphicFrameLocks noChangeAspect="1"/>
          </p:cNvGraphicFramePr>
          <p:nvPr/>
        </p:nvGraphicFramePr>
        <p:xfrm>
          <a:off x="8594725" y="6388100"/>
          <a:ext cx="419100" cy="312738"/>
        </p:xfrm>
        <a:graphic>
          <a:graphicData uri="http://schemas.openxmlformats.org/presentationml/2006/ole">
            <p:oleObj spid="_x0000_s241670" name="Drawing" r:id="rId3" imgW="419040" imgH="312480" progId="Presentations.Drawing.18">
              <p:embed/>
            </p:oleObj>
          </a:graphicData>
        </a:graphic>
      </p:graphicFrame>
      <p:graphicFrame>
        <p:nvGraphicFramePr>
          <p:cNvPr id="241672" name="Object 8"/>
          <p:cNvGraphicFramePr>
            <a:graphicFrameLocks noChangeAspect="1"/>
          </p:cNvGraphicFramePr>
          <p:nvPr/>
        </p:nvGraphicFramePr>
        <p:xfrm>
          <a:off x="322263" y="1758950"/>
          <a:ext cx="8821737" cy="3395663"/>
        </p:xfrm>
        <a:graphic>
          <a:graphicData uri="http://schemas.openxmlformats.org/presentationml/2006/ole">
            <p:oleObj spid="_x0000_s241672" name="Drawing" r:id="rId4" imgW="8968680" imgH="34520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STRATEGIC MARKETING PLANNING</a:t>
            </a:r>
          </a:p>
        </p:txBody>
      </p:sp>
      <p:sp>
        <p:nvSpPr>
          <p:cNvPr id="242691"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Customer analysis, trends, developments</a:t>
            </a:r>
          </a:p>
        </p:txBody>
      </p:sp>
      <p:sp>
        <p:nvSpPr>
          <p:cNvPr id="24269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242693"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242694" name="Object 6"/>
          <p:cNvGraphicFramePr>
            <a:graphicFrameLocks noChangeAspect="1"/>
          </p:cNvGraphicFramePr>
          <p:nvPr/>
        </p:nvGraphicFramePr>
        <p:xfrm>
          <a:off x="8594725" y="6388100"/>
          <a:ext cx="419100" cy="312738"/>
        </p:xfrm>
        <a:graphic>
          <a:graphicData uri="http://schemas.openxmlformats.org/presentationml/2006/ole">
            <p:oleObj spid="_x0000_s242694" name="Drawing" r:id="rId3" imgW="419040" imgH="312480" progId="Presentations.Drawing.18">
              <p:embed/>
            </p:oleObj>
          </a:graphicData>
        </a:graphic>
      </p:graphicFrame>
      <p:graphicFrame>
        <p:nvGraphicFramePr>
          <p:cNvPr id="242696" name="Object 8"/>
          <p:cNvGraphicFramePr>
            <a:graphicFrameLocks noChangeAspect="1"/>
          </p:cNvGraphicFramePr>
          <p:nvPr/>
        </p:nvGraphicFramePr>
        <p:xfrm>
          <a:off x="322263" y="1758950"/>
          <a:ext cx="8651875" cy="3632200"/>
        </p:xfrm>
        <a:graphic>
          <a:graphicData uri="http://schemas.openxmlformats.org/presentationml/2006/ole">
            <p:oleObj spid="_x0000_s242696" name="Drawing" r:id="rId4" imgW="9113400" imgH="38253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STRATEGIC MARKETING PLANNING</a:t>
            </a:r>
          </a:p>
        </p:txBody>
      </p:sp>
      <p:sp>
        <p:nvSpPr>
          <p:cNvPr id="243715"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Components of competition</a:t>
            </a:r>
          </a:p>
        </p:txBody>
      </p:sp>
      <p:sp>
        <p:nvSpPr>
          <p:cNvPr id="243716"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243717"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243718" name="Object 6"/>
          <p:cNvGraphicFramePr>
            <a:graphicFrameLocks noChangeAspect="1"/>
          </p:cNvGraphicFramePr>
          <p:nvPr/>
        </p:nvGraphicFramePr>
        <p:xfrm>
          <a:off x="8594725" y="6388100"/>
          <a:ext cx="419100" cy="312738"/>
        </p:xfrm>
        <a:graphic>
          <a:graphicData uri="http://schemas.openxmlformats.org/presentationml/2006/ole">
            <p:oleObj spid="_x0000_s243718" name="Drawing" r:id="rId3" imgW="419040" imgH="312480" progId="Presentations.Drawing.18">
              <p:embed/>
            </p:oleObj>
          </a:graphicData>
        </a:graphic>
      </p:graphicFrame>
      <p:graphicFrame>
        <p:nvGraphicFramePr>
          <p:cNvPr id="243720" name="Object 8"/>
          <p:cNvGraphicFramePr>
            <a:graphicFrameLocks noChangeAspect="1"/>
          </p:cNvGraphicFramePr>
          <p:nvPr/>
        </p:nvGraphicFramePr>
        <p:xfrm>
          <a:off x="322263" y="1758950"/>
          <a:ext cx="8651875" cy="3952875"/>
        </p:xfrm>
        <a:graphic>
          <a:graphicData uri="http://schemas.openxmlformats.org/presentationml/2006/ole">
            <p:oleObj spid="_x0000_s243720" name="Drawing" r:id="rId4" imgW="9281160" imgH="42368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STRATEGIC MARKETING PLANNING</a:t>
            </a:r>
          </a:p>
        </p:txBody>
      </p:sp>
      <p:sp>
        <p:nvSpPr>
          <p:cNvPr id="244739"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Components of competition</a:t>
            </a:r>
          </a:p>
        </p:txBody>
      </p:sp>
      <p:sp>
        <p:nvSpPr>
          <p:cNvPr id="244740"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244741"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244742" name="Object 6"/>
          <p:cNvGraphicFramePr>
            <a:graphicFrameLocks noChangeAspect="1"/>
          </p:cNvGraphicFramePr>
          <p:nvPr/>
        </p:nvGraphicFramePr>
        <p:xfrm>
          <a:off x="112713" y="6388100"/>
          <a:ext cx="419100" cy="312738"/>
        </p:xfrm>
        <a:graphic>
          <a:graphicData uri="http://schemas.openxmlformats.org/presentationml/2006/ole">
            <p:oleObj spid="_x0000_s244742" name="Drawing" r:id="rId3" imgW="419040" imgH="312480" progId="Presentations.Drawing.18">
              <p:embed/>
            </p:oleObj>
          </a:graphicData>
        </a:graphic>
      </p:graphicFrame>
      <p:graphicFrame>
        <p:nvGraphicFramePr>
          <p:cNvPr id="244745" name="Object 9"/>
          <p:cNvGraphicFramePr>
            <a:graphicFrameLocks noChangeAspect="1"/>
          </p:cNvGraphicFramePr>
          <p:nvPr/>
        </p:nvGraphicFramePr>
        <p:xfrm>
          <a:off x="1390650" y="1758950"/>
          <a:ext cx="7186613" cy="4856163"/>
        </p:xfrm>
        <a:graphic>
          <a:graphicData uri="http://schemas.openxmlformats.org/presentationml/2006/ole">
            <p:oleObj spid="_x0000_s244745" name="Drawing" r:id="rId4" imgW="7543800" imgH="50979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STRATEGIC MARKETING PLANNING</a:t>
            </a:r>
          </a:p>
        </p:txBody>
      </p:sp>
      <p:sp>
        <p:nvSpPr>
          <p:cNvPr id="246787"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Components of competition</a:t>
            </a:r>
          </a:p>
        </p:txBody>
      </p:sp>
      <p:sp>
        <p:nvSpPr>
          <p:cNvPr id="246788"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246789"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246790" name="Object 6"/>
          <p:cNvGraphicFramePr>
            <a:graphicFrameLocks noChangeAspect="1"/>
          </p:cNvGraphicFramePr>
          <p:nvPr/>
        </p:nvGraphicFramePr>
        <p:xfrm>
          <a:off x="8594725" y="6388100"/>
          <a:ext cx="419100" cy="312738"/>
        </p:xfrm>
        <a:graphic>
          <a:graphicData uri="http://schemas.openxmlformats.org/presentationml/2006/ole">
            <p:oleObj spid="_x0000_s246790" name="Drawing" r:id="rId3" imgW="419040" imgH="312480" progId="Presentations.Drawing.18">
              <p:embed/>
            </p:oleObj>
          </a:graphicData>
        </a:graphic>
      </p:graphicFrame>
      <p:graphicFrame>
        <p:nvGraphicFramePr>
          <p:cNvPr id="246792" name="Object 8"/>
          <p:cNvGraphicFramePr>
            <a:graphicFrameLocks noChangeAspect="1"/>
          </p:cNvGraphicFramePr>
          <p:nvPr/>
        </p:nvGraphicFramePr>
        <p:xfrm>
          <a:off x="322263" y="1758950"/>
          <a:ext cx="8651875" cy="4308475"/>
        </p:xfrm>
        <a:graphic>
          <a:graphicData uri="http://schemas.openxmlformats.org/presentationml/2006/ole">
            <p:oleObj spid="_x0000_s246792" name="Drawing" r:id="rId4" imgW="9250560" imgH="46026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STRATEGIC MARKETING PLANNING</a:t>
            </a:r>
          </a:p>
        </p:txBody>
      </p:sp>
      <p:sp>
        <p:nvSpPr>
          <p:cNvPr id="210947"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About strategy</a:t>
            </a:r>
          </a:p>
        </p:txBody>
      </p:sp>
      <p:sp>
        <p:nvSpPr>
          <p:cNvPr id="210948"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210949"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210950" name="Object 6"/>
          <p:cNvGraphicFramePr>
            <a:graphicFrameLocks noChangeAspect="1"/>
          </p:cNvGraphicFramePr>
          <p:nvPr/>
        </p:nvGraphicFramePr>
        <p:xfrm>
          <a:off x="8594725" y="6388100"/>
          <a:ext cx="419100" cy="312738"/>
        </p:xfrm>
        <a:graphic>
          <a:graphicData uri="http://schemas.openxmlformats.org/presentationml/2006/ole">
            <p:oleObj spid="_x0000_s210950" name="Drawing" r:id="rId3" imgW="419040" imgH="312480" progId="Presentations.Drawing.18">
              <p:embed/>
            </p:oleObj>
          </a:graphicData>
        </a:graphic>
      </p:graphicFrame>
      <p:graphicFrame>
        <p:nvGraphicFramePr>
          <p:cNvPr id="210952" name="Object 8"/>
          <p:cNvGraphicFramePr>
            <a:graphicFrameLocks noChangeAspect="1"/>
          </p:cNvGraphicFramePr>
          <p:nvPr/>
        </p:nvGraphicFramePr>
        <p:xfrm>
          <a:off x="322263" y="1758950"/>
          <a:ext cx="8821737" cy="3989388"/>
        </p:xfrm>
        <a:graphic>
          <a:graphicData uri="http://schemas.openxmlformats.org/presentationml/2006/ole">
            <p:oleObj spid="_x0000_s210952" name="Drawing" r:id="rId4" imgW="9174600" imgH="41454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STRATEGIC MARKETING PLANNING</a:t>
            </a:r>
          </a:p>
        </p:txBody>
      </p:sp>
      <p:sp>
        <p:nvSpPr>
          <p:cNvPr id="247811"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Components of competition</a:t>
            </a:r>
          </a:p>
        </p:txBody>
      </p:sp>
      <p:sp>
        <p:nvSpPr>
          <p:cNvPr id="24781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247813"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247814" name="Object 6"/>
          <p:cNvGraphicFramePr>
            <a:graphicFrameLocks noChangeAspect="1"/>
          </p:cNvGraphicFramePr>
          <p:nvPr/>
        </p:nvGraphicFramePr>
        <p:xfrm>
          <a:off x="8594725" y="6388100"/>
          <a:ext cx="419100" cy="312738"/>
        </p:xfrm>
        <a:graphic>
          <a:graphicData uri="http://schemas.openxmlformats.org/presentationml/2006/ole">
            <p:oleObj spid="_x0000_s247814" name="Drawing" r:id="rId3" imgW="419040" imgH="312480" progId="Presentations.Drawing.18">
              <p:embed/>
            </p:oleObj>
          </a:graphicData>
        </a:graphic>
      </p:graphicFrame>
      <p:graphicFrame>
        <p:nvGraphicFramePr>
          <p:cNvPr id="247816" name="Object 8"/>
          <p:cNvGraphicFramePr>
            <a:graphicFrameLocks noChangeAspect="1"/>
          </p:cNvGraphicFramePr>
          <p:nvPr/>
        </p:nvGraphicFramePr>
        <p:xfrm>
          <a:off x="322263" y="1758950"/>
          <a:ext cx="8651875" cy="4418013"/>
        </p:xfrm>
        <a:graphic>
          <a:graphicData uri="http://schemas.openxmlformats.org/presentationml/2006/ole">
            <p:oleObj spid="_x0000_s247816" name="Drawing" r:id="rId4" imgW="9014400" imgH="46026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STRATEGIC MARKETING PLANNING</a:t>
            </a:r>
          </a:p>
        </p:txBody>
      </p:sp>
      <p:sp>
        <p:nvSpPr>
          <p:cNvPr id="248835"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Components of competition</a:t>
            </a:r>
          </a:p>
        </p:txBody>
      </p:sp>
      <p:sp>
        <p:nvSpPr>
          <p:cNvPr id="248836"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248837"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248838" name="Object 6"/>
          <p:cNvGraphicFramePr>
            <a:graphicFrameLocks noChangeAspect="1"/>
          </p:cNvGraphicFramePr>
          <p:nvPr/>
        </p:nvGraphicFramePr>
        <p:xfrm>
          <a:off x="8594725" y="6388100"/>
          <a:ext cx="419100" cy="312738"/>
        </p:xfrm>
        <a:graphic>
          <a:graphicData uri="http://schemas.openxmlformats.org/presentationml/2006/ole">
            <p:oleObj spid="_x0000_s248838" name="Drawing" r:id="rId3" imgW="419040" imgH="312480" progId="Presentations.Drawing.18">
              <p:embed/>
            </p:oleObj>
          </a:graphicData>
        </a:graphic>
      </p:graphicFrame>
      <p:graphicFrame>
        <p:nvGraphicFramePr>
          <p:cNvPr id="248840" name="Object 8"/>
          <p:cNvGraphicFramePr>
            <a:graphicFrameLocks noChangeAspect="1"/>
          </p:cNvGraphicFramePr>
          <p:nvPr/>
        </p:nvGraphicFramePr>
        <p:xfrm>
          <a:off x="322263" y="1758950"/>
          <a:ext cx="8651875" cy="4783138"/>
        </p:xfrm>
        <a:graphic>
          <a:graphicData uri="http://schemas.openxmlformats.org/presentationml/2006/ole">
            <p:oleObj spid="_x0000_s248840" name="Drawing" r:id="rId4" imgW="9014400" imgH="49834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STRATEGIC MARKETING PLANNING</a:t>
            </a:r>
          </a:p>
        </p:txBody>
      </p:sp>
      <p:sp>
        <p:nvSpPr>
          <p:cNvPr id="249859"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Competitior analysis</a:t>
            </a:r>
          </a:p>
        </p:txBody>
      </p:sp>
      <p:sp>
        <p:nvSpPr>
          <p:cNvPr id="249860"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249861"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249862" name="Object 6"/>
          <p:cNvGraphicFramePr>
            <a:graphicFrameLocks noChangeAspect="1"/>
          </p:cNvGraphicFramePr>
          <p:nvPr/>
        </p:nvGraphicFramePr>
        <p:xfrm>
          <a:off x="8594725" y="6388100"/>
          <a:ext cx="419100" cy="312738"/>
        </p:xfrm>
        <a:graphic>
          <a:graphicData uri="http://schemas.openxmlformats.org/presentationml/2006/ole">
            <p:oleObj spid="_x0000_s249862" name="Drawing" r:id="rId3" imgW="419040" imgH="312480" progId="Presentations.Drawing.18">
              <p:embed/>
            </p:oleObj>
          </a:graphicData>
        </a:graphic>
      </p:graphicFrame>
      <p:graphicFrame>
        <p:nvGraphicFramePr>
          <p:cNvPr id="249864" name="Object 8"/>
          <p:cNvGraphicFramePr>
            <a:graphicFrameLocks noChangeAspect="1"/>
          </p:cNvGraphicFramePr>
          <p:nvPr/>
        </p:nvGraphicFramePr>
        <p:xfrm>
          <a:off x="322263" y="1758950"/>
          <a:ext cx="8651875" cy="3665538"/>
        </p:xfrm>
        <a:graphic>
          <a:graphicData uri="http://schemas.openxmlformats.org/presentationml/2006/ole">
            <p:oleObj spid="_x0000_s249864" name="Drawing" r:id="rId4" imgW="9029880" imgH="38253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STRATEGIC MARKETING PLANNING</a:t>
            </a:r>
          </a:p>
        </p:txBody>
      </p:sp>
      <p:sp>
        <p:nvSpPr>
          <p:cNvPr id="250883"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Competitior analysis</a:t>
            </a:r>
          </a:p>
        </p:txBody>
      </p:sp>
      <p:sp>
        <p:nvSpPr>
          <p:cNvPr id="25088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250885"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250886" name="Object 6"/>
          <p:cNvGraphicFramePr>
            <a:graphicFrameLocks noChangeAspect="1"/>
          </p:cNvGraphicFramePr>
          <p:nvPr/>
        </p:nvGraphicFramePr>
        <p:xfrm>
          <a:off x="8594725" y="6388100"/>
          <a:ext cx="419100" cy="312738"/>
        </p:xfrm>
        <a:graphic>
          <a:graphicData uri="http://schemas.openxmlformats.org/presentationml/2006/ole">
            <p:oleObj spid="_x0000_s250886" name="Drawing" r:id="rId3" imgW="419040" imgH="312480" progId="Presentations.Drawing.18">
              <p:embed/>
            </p:oleObj>
          </a:graphicData>
        </a:graphic>
      </p:graphicFrame>
      <p:graphicFrame>
        <p:nvGraphicFramePr>
          <p:cNvPr id="250888" name="Object 8"/>
          <p:cNvGraphicFramePr>
            <a:graphicFrameLocks noChangeAspect="1"/>
          </p:cNvGraphicFramePr>
          <p:nvPr/>
        </p:nvGraphicFramePr>
        <p:xfrm>
          <a:off x="322263" y="1758950"/>
          <a:ext cx="8651875" cy="4105275"/>
        </p:xfrm>
        <a:graphic>
          <a:graphicData uri="http://schemas.openxmlformats.org/presentationml/2006/ole">
            <p:oleObj spid="_x0000_s250888" name="Drawing" r:id="rId4" imgW="8946000" imgH="42444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STRATEGIC MARKETING PLANNING</a:t>
            </a:r>
          </a:p>
        </p:txBody>
      </p:sp>
      <p:sp>
        <p:nvSpPr>
          <p:cNvPr id="251907"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Competitior analysis</a:t>
            </a:r>
          </a:p>
        </p:txBody>
      </p:sp>
      <p:sp>
        <p:nvSpPr>
          <p:cNvPr id="251908"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251909"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251910" name="Object 6"/>
          <p:cNvGraphicFramePr>
            <a:graphicFrameLocks noChangeAspect="1"/>
          </p:cNvGraphicFramePr>
          <p:nvPr/>
        </p:nvGraphicFramePr>
        <p:xfrm>
          <a:off x="8594725" y="6388100"/>
          <a:ext cx="419100" cy="312738"/>
        </p:xfrm>
        <a:graphic>
          <a:graphicData uri="http://schemas.openxmlformats.org/presentationml/2006/ole">
            <p:oleObj spid="_x0000_s251910" name="Drawing" r:id="rId3" imgW="419040" imgH="312480" progId="Presentations.Drawing.18">
              <p:embed/>
            </p:oleObj>
          </a:graphicData>
        </a:graphic>
      </p:graphicFrame>
      <p:graphicFrame>
        <p:nvGraphicFramePr>
          <p:cNvPr id="251912" name="Object 8"/>
          <p:cNvGraphicFramePr>
            <a:graphicFrameLocks noChangeAspect="1"/>
          </p:cNvGraphicFramePr>
          <p:nvPr/>
        </p:nvGraphicFramePr>
        <p:xfrm>
          <a:off x="322263" y="1758950"/>
          <a:ext cx="8651875" cy="2608263"/>
        </p:xfrm>
        <a:graphic>
          <a:graphicData uri="http://schemas.openxmlformats.org/presentationml/2006/ole">
            <p:oleObj spid="_x0000_s251912" name="Drawing" r:id="rId4" imgW="8946000" imgH="26974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STRATEGIC MARKETING PLANNING</a:t>
            </a:r>
          </a:p>
        </p:txBody>
      </p:sp>
      <p:sp>
        <p:nvSpPr>
          <p:cNvPr id="252931"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Developments regarding distribution</a:t>
            </a:r>
          </a:p>
        </p:txBody>
      </p:sp>
      <p:sp>
        <p:nvSpPr>
          <p:cNvPr id="25293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252933"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252934" name="Object 6"/>
          <p:cNvGraphicFramePr>
            <a:graphicFrameLocks noChangeAspect="1"/>
          </p:cNvGraphicFramePr>
          <p:nvPr/>
        </p:nvGraphicFramePr>
        <p:xfrm>
          <a:off x="8594725" y="6388100"/>
          <a:ext cx="419100" cy="312738"/>
        </p:xfrm>
        <a:graphic>
          <a:graphicData uri="http://schemas.openxmlformats.org/presentationml/2006/ole">
            <p:oleObj spid="_x0000_s252934" name="Drawing" r:id="rId3" imgW="419040" imgH="312480" progId="Presentations.Drawing.18">
              <p:embed/>
            </p:oleObj>
          </a:graphicData>
        </a:graphic>
      </p:graphicFrame>
      <p:graphicFrame>
        <p:nvGraphicFramePr>
          <p:cNvPr id="252936" name="Object 8"/>
          <p:cNvGraphicFramePr>
            <a:graphicFrameLocks noChangeAspect="1"/>
          </p:cNvGraphicFramePr>
          <p:nvPr/>
        </p:nvGraphicFramePr>
        <p:xfrm>
          <a:off x="322263" y="1758950"/>
          <a:ext cx="8651875" cy="3263900"/>
        </p:xfrm>
        <a:graphic>
          <a:graphicData uri="http://schemas.openxmlformats.org/presentationml/2006/ole">
            <p:oleObj spid="_x0000_s252936" name="Drawing" r:id="rId4" imgW="9243000" imgH="34822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STRATEGIC MARKETING PLANNING</a:t>
            </a:r>
          </a:p>
        </p:txBody>
      </p:sp>
      <p:sp>
        <p:nvSpPr>
          <p:cNvPr id="211971"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About strategy</a:t>
            </a:r>
          </a:p>
        </p:txBody>
      </p:sp>
      <p:sp>
        <p:nvSpPr>
          <p:cNvPr id="21197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211973"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211974" name="Object 6"/>
          <p:cNvGraphicFramePr>
            <a:graphicFrameLocks noChangeAspect="1"/>
          </p:cNvGraphicFramePr>
          <p:nvPr/>
        </p:nvGraphicFramePr>
        <p:xfrm>
          <a:off x="8594725" y="6388100"/>
          <a:ext cx="419100" cy="312738"/>
        </p:xfrm>
        <a:graphic>
          <a:graphicData uri="http://schemas.openxmlformats.org/presentationml/2006/ole">
            <p:oleObj spid="_x0000_s211974" name="Drawing" r:id="rId3" imgW="419040" imgH="312480" progId="Presentations.Drawing.18">
              <p:embed/>
            </p:oleObj>
          </a:graphicData>
        </a:graphic>
      </p:graphicFrame>
      <p:graphicFrame>
        <p:nvGraphicFramePr>
          <p:cNvPr id="211976" name="Object 8"/>
          <p:cNvGraphicFramePr>
            <a:graphicFrameLocks noChangeAspect="1"/>
          </p:cNvGraphicFramePr>
          <p:nvPr/>
        </p:nvGraphicFramePr>
        <p:xfrm>
          <a:off x="322263" y="1758950"/>
          <a:ext cx="8821737" cy="4500563"/>
        </p:xfrm>
        <a:graphic>
          <a:graphicData uri="http://schemas.openxmlformats.org/presentationml/2006/ole">
            <p:oleObj spid="_x0000_s211976" name="Drawing" r:id="rId4" imgW="9021960" imgH="46026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STRATEGIC MARKETING PLANNING</a:t>
            </a:r>
          </a:p>
        </p:txBody>
      </p:sp>
      <p:sp>
        <p:nvSpPr>
          <p:cNvPr id="212995"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About strategy</a:t>
            </a:r>
          </a:p>
        </p:txBody>
      </p:sp>
      <p:sp>
        <p:nvSpPr>
          <p:cNvPr id="212996"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212997"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212998" name="Object 6"/>
          <p:cNvGraphicFramePr>
            <a:graphicFrameLocks noChangeAspect="1"/>
          </p:cNvGraphicFramePr>
          <p:nvPr/>
        </p:nvGraphicFramePr>
        <p:xfrm>
          <a:off x="8594725" y="6388100"/>
          <a:ext cx="419100" cy="312738"/>
        </p:xfrm>
        <a:graphic>
          <a:graphicData uri="http://schemas.openxmlformats.org/presentationml/2006/ole">
            <p:oleObj spid="_x0000_s212998" name="Drawing" r:id="rId3" imgW="419040" imgH="312480" progId="Presentations.Drawing.18">
              <p:embed/>
            </p:oleObj>
          </a:graphicData>
        </a:graphic>
      </p:graphicFrame>
      <p:graphicFrame>
        <p:nvGraphicFramePr>
          <p:cNvPr id="213000" name="Object 8"/>
          <p:cNvGraphicFramePr>
            <a:graphicFrameLocks noChangeAspect="1"/>
          </p:cNvGraphicFramePr>
          <p:nvPr/>
        </p:nvGraphicFramePr>
        <p:xfrm>
          <a:off x="322263" y="1758950"/>
          <a:ext cx="8821737" cy="4429125"/>
        </p:xfrm>
        <a:graphic>
          <a:graphicData uri="http://schemas.openxmlformats.org/presentationml/2006/ole">
            <p:oleObj spid="_x0000_s213000" name="Drawing" r:id="rId4" imgW="9174600" imgH="46026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STRATEGIC MARKETING PLANNING</a:t>
            </a:r>
          </a:p>
        </p:txBody>
      </p:sp>
      <p:sp>
        <p:nvSpPr>
          <p:cNvPr id="214019"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(Marketing) planning cycle</a:t>
            </a:r>
          </a:p>
        </p:txBody>
      </p:sp>
      <p:sp>
        <p:nvSpPr>
          <p:cNvPr id="214020"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214021"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214022" name="Object 6"/>
          <p:cNvGraphicFramePr>
            <a:graphicFrameLocks noChangeAspect="1"/>
          </p:cNvGraphicFramePr>
          <p:nvPr/>
        </p:nvGraphicFramePr>
        <p:xfrm>
          <a:off x="8594725" y="6388100"/>
          <a:ext cx="419100" cy="312738"/>
        </p:xfrm>
        <a:graphic>
          <a:graphicData uri="http://schemas.openxmlformats.org/presentationml/2006/ole">
            <p:oleObj spid="_x0000_s214022" name="Drawing" r:id="rId3" imgW="419040" imgH="312480" progId="Presentations.Drawing.18">
              <p:embed/>
            </p:oleObj>
          </a:graphicData>
        </a:graphic>
      </p:graphicFrame>
      <p:graphicFrame>
        <p:nvGraphicFramePr>
          <p:cNvPr id="214024" name="Object 8"/>
          <p:cNvGraphicFramePr>
            <a:graphicFrameLocks noChangeAspect="1"/>
          </p:cNvGraphicFramePr>
          <p:nvPr/>
        </p:nvGraphicFramePr>
        <p:xfrm>
          <a:off x="322263" y="1758950"/>
          <a:ext cx="8821737" cy="4429125"/>
        </p:xfrm>
        <a:graphic>
          <a:graphicData uri="http://schemas.openxmlformats.org/presentationml/2006/ole">
            <p:oleObj spid="_x0000_s214024" name="Drawing" r:id="rId4" imgW="9174600" imgH="46026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STRATEGIC MARKETING PLANNING</a:t>
            </a:r>
          </a:p>
        </p:txBody>
      </p:sp>
      <p:sp>
        <p:nvSpPr>
          <p:cNvPr id="215043"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(Marketing) planning cycle</a:t>
            </a:r>
          </a:p>
        </p:txBody>
      </p:sp>
      <p:sp>
        <p:nvSpPr>
          <p:cNvPr id="21504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215045"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215046" name="Object 6"/>
          <p:cNvGraphicFramePr>
            <a:graphicFrameLocks noChangeAspect="1"/>
          </p:cNvGraphicFramePr>
          <p:nvPr/>
        </p:nvGraphicFramePr>
        <p:xfrm>
          <a:off x="8594725" y="6388100"/>
          <a:ext cx="419100" cy="312738"/>
        </p:xfrm>
        <a:graphic>
          <a:graphicData uri="http://schemas.openxmlformats.org/presentationml/2006/ole">
            <p:oleObj spid="_x0000_s215046" name="Drawing" r:id="rId3" imgW="419040" imgH="312480" progId="Presentations.Drawing.18">
              <p:embed/>
            </p:oleObj>
          </a:graphicData>
        </a:graphic>
      </p:graphicFrame>
      <p:graphicFrame>
        <p:nvGraphicFramePr>
          <p:cNvPr id="215048" name="Object 8"/>
          <p:cNvGraphicFramePr>
            <a:graphicFrameLocks noChangeAspect="1"/>
          </p:cNvGraphicFramePr>
          <p:nvPr/>
        </p:nvGraphicFramePr>
        <p:xfrm>
          <a:off x="322263" y="1758950"/>
          <a:ext cx="8821737" cy="2997200"/>
        </p:xfrm>
        <a:graphic>
          <a:graphicData uri="http://schemas.openxmlformats.org/presentationml/2006/ole">
            <p:oleObj spid="_x0000_s215048" name="Drawing" r:id="rId4" imgW="9144000" imgH="31014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STRATEGIC MARKETING PLANNING</a:t>
            </a:r>
          </a:p>
        </p:txBody>
      </p:sp>
      <p:sp>
        <p:nvSpPr>
          <p:cNvPr id="216067"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(Marketing) planning cycle</a:t>
            </a:r>
          </a:p>
        </p:txBody>
      </p:sp>
      <p:sp>
        <p:nvSpPr>
          <p:cNvPr id="216068"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216069"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216070" name="Object 6"/>
          <p:cNvGraphicFramePr>
            <a:graphicFrameLocks noChangeAspect="1"/>
          </p:cNvGraphicFramePr>
          <p:nvPr/>
        </p:nvGraphicFramePr>
        <p:xfrm>
          <a:off x="8594725" y="6388100"/>
          <a:ext cx="419100" cy="312738"/>
        </p:xfrm>
        <a:graphic>
          <a:graphicData uri="http://schemas.openxmlformats.org/presentationml/2006/ole">
            <p:oleObj spid="_x0000_s216070" name="Drawing" r:id="rId3" imgW="419040" imgH="312480" progId="Presentations.Drawing.18">
              <p:embed/>
            </p:oleObj>
          </a:graphicData>
        </a:graphic>
      </p:graphicFrame>
      <p:graphicFrame>
        <p:nvGraphicFramePr>
          <p:cNvPr id="216072" name="Object 8"/>
          <p:cNvGraphicFramePr>
            <a:graphicFrameLocks noChangeAspect="1"/>
          </p:cNvGraphicFramePr>
          <p:nvPr/>
        </p:nvGraphicFramePr>
        <p:xfrm>
          <a:off x="322263" y="1758950"/>
          <a:ext cx="8821737" cy="3400425"/>
        </p:xfrm>
        <a:graphic>
          <a:graphicData uri="http://schemas.openxmlformats.org/presentationml/2006/ole">
            <p:oleObj spid="_x0000_s216072" name="Drawing" r:id="rId4" imgW="9014400" imgH="34747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Dunes">
  <a:themeElements>
    <a:clrScheme name="Du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une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u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un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un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un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un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un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un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un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un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un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un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un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1277</TotalTime>
  <Words>320</Words>
  <Application>Microsoft Office PowerPoint</Application>
  <PresentationFormat>On-screen Show (4:3)</PresentationFormat>
  <Paragraphs>87</Paragraphs>
  <Slides>45</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45</vt:i4>
      </vt:variant>
    </vt:vector>
  </HeadingPairs>
  <TitlesOfParts>
    <vt:vector size="48" baseType="lpstr">
      <vt:lpstr>Dunes</vt:lpstr>
      <vt:lpstr>Drawing</vt:lpstr>
      <vt:lpstr>Presentations X8 Drawing</vt:lpstr>
      <vt:lpstr>PRINCIPLES OF MARKETING / 04A</vt:lpstr>
      <vt:lpstr>STRATEGIC MARKETING PLANNING</vt:lpstr>
      <vt:lpstr>STRATEGIC MARKETING PLANNING</vt:lpstr>
      <vt:lpstr>STRATEGIC MARKETING PLANNING</vt:lpstr>
      <vt:lpstr>STRATEGIC MARKETING PLANNING</vt:lpstr>
      <vt:lpstr>STRATEGIC MARKETING PLANNING</vt:lpstr>
      <vt:lpstr>STRATEGIC MARKETING PLANNING</vt:lpstr>
      <vt:lpstr>STRATEGIC MARKETING PLANNING</vt:lpstr>
      <vt:lpstr>STRATEGIC MARKETING PLANNING</vt:lpstr>
      <vt:lpstr>STRATEGIC MARKETING PLANNING</vt:lpstr>
      <vt:lpstr>STRATEGIC MARKETING PLANNING</vt:lpstr>
      <vt:lpstr>STRATEGIC MARKETING PLANNING</vt:lpstr>
      <vt:lpstr>STRATEGIC MARKETING PLANNING</vt:lpstr>
      <vt:lpstr>STRATEGIC MARKETING PLANNING</vt:lpstr>
      <vt:lpstr>STRATEGIC MARKETING PLANNING</vt:lpstr>
      <vt:lpstr>STRATEGIC MARKETING PLANNING</vt:lpstr>
      <vt:lpstr>STRATEGIC MARKETING PLANNING</vt:lpstr>
      <vt:lpstr>STRATEGIC MARKETING PLANNING</vt:lpstr>
      <vt:lpstr>STRATEGIC MARKETING PLANNING</vt:lpstr>
      <vt:lpstr>STRATEGIC MARKETING PLANNING</vt:lpstr>
      <vt:lpstr>STRATEGIC MARKETING PLANNING</vt:lpstr>
      <vt:lpstr>STRATEGIC MARKETING PLANNING</vt:lpstr>
      <vt:lpstr>STRATEGIC MARKETING PLANNING</vt:lpstr>
      <vt:lpstr>STRATEGIC MARKETING PLANNING</vt:lpstr>
      <vt:lpstr>STRATEGIC MARKETING PLANNING</vt:lpstr>
      <vt:lpstr>STRATEGIC MARKETING PLANNING</vt:lpstr>
      <vt:lpstr>STRATEGIC MARKETING PLANNING</vt:lpstr>
      <vt:lpstr>STRATEGIC MARKETING PLANNING</vt:lpstr>
      <vt:lpstr>STRATEGIC MARKETING PLANNING</vt:lpstr>
      <vt:lpstr>STRATEGIC MARKETING PLANNING</vt:lpstr>
      <vt:lpstr>STRATEGIC MARKETING PLANNING</vt:lpstr>
      <vt:lpstr>STRATEGIC MARKETING PLANNING</vt:lpstr>
      <vt:lpstr>STRATEGIC MARKETING PLANNING</vt:lpstr>
      <vt:lpstr>STRATEGIC MARKETING PLANNING</vt:lpstr>
      <vt:lpstr>STRATEGIC MARKETING PLANNING</vt:lpstr>
      <vt:lpstr>STRATEGIC MARKETING PLANNING</vt:lpstr>
      <vt:lpstr>STRATEGIC MARKETING PLANNING</vt:lpstr>
      <vt:lpstr>STRATEGIC MARKETING PLANNING</vt:lpstr>
      <vt:lpstr>STRATEGIC MARKETING PLANNING</vt:lpstr>
      <vt:lpstr>STRATEGIC MARKETING PLANNING</vt:lpstr>
      <vt:lpstr>STRATEGIC MARKETING PLANNING</vt:lpstr>
      <vt:lpstr>STRATEGIC MARKETING PLANNING</vt:lpstr>
      <vt:lpstr>STRATEGIC MARKETING PLANNING</vt:lpstr>
      <vt:lpstr>STRATEGIC MARKETING PLANNING</vt:lpstr>
      <vt:lpstr>STRATEGIC MARKETING PLANNING</vt:lpstr>
    </vt:vector>
  </TitlesOfParts>
  <Company>3R Business Development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3R_Principles_of_marketing_04A</dc:title>
  <dc:subject>Strategic marketing planning</dc:subject>
  <dc:creator>Raymond Reinhardt</dc:creator>
  <dc:description>©  Raymond Reinhardt / 3R Business Development / ©  All rights reserved. No part of this presentation / document / handout may be reproduced or published, in any form or in any manner, either electronically, mechanically, by photo-copying, recording or in any other manner, without written consent by the author. / ©  Alle rechten voorbehouden. Niets uit deze presentatie / tekst / handout mag worden verveelvoudigd of openbaar gemaakt, in enige vorm of op eniger wijze, hetzij elektronisch, mechanisch, door fotokopieën, opnamen of op enige andere wijze, zonder voorafgaande schriftelijke toestemming van de auteur.</dc:description>
  <cp:lastModifiedBy>Raymond Reinhardt</cp:lastModifiedBy>
  <cp:revision>55</cp:revision>
  <dcterms:created xsi:type="dcterms:W3CDTF">2015-09-06T15:15:23Z</dcterms:created>
  <dcterms:modified xsi:type="dcterms:W3CDTF">2020-01-30T01:02:05Z</dcterms:modified>
  <cp:category>based on Ph. Kotler's Principles of marketing / international edition</cp:category>
</cp:coreProperties>
</file>