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99" r:id="rId3"/>
    <p:sldId id="300" r:id="rId4"/>
    <p:sldId id="301"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4"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EuHiboYJMYi5V1dkMTaxtA" hashData="xyb30ce2ee3A8VcYM6Pru06t9HI"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9900"/>
    <a:srgbClr val="00CC00"/>
    <a:srgbClr val="FF3300"/>
    <a:srgbClr val="640000"/>
    <a:srgbClr val="9A0000"/>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39" autoAdjust="0"/>
    <p:restoredTop sz="94660"/>
  </p:normalViewPr>
  <p:slideViewPr>
    <p:cSldViewPr snapToGrid="0" showGuides="1">
      <p:cViewPr varScale="1">
        <p:scale>
          <a:sx n="51" d="100"/>
          <a:sy n="51" d="100"/>
        </p:scale>
        <p:origin x="-1157" y="-86"/>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5.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5.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5.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5.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5.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5.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5.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5.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5.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5.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1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E0AF8A2-7292-486F-A63E-F8E8866A8690}" type="slidenum">
              <a:rPr lang="en-US"/>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DFF99E-1C8B-4BC2-A777-12CE1376DD26}" type="slidenum">
              <a:rPr lang="en-US"/>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07D662C-7BC3-4F0C-A609-4E937BDCB231}" type="slidenum">
              <a:rPr lang="en-US"/>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1B1AE8-E245-421D-A93D-509F7FAFE88D}" type="slidenum">
              <a:rPr lang="en-US"/>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7966AC-2C86-4DCF-914E-A23613E62004}" type="slidenum">
              <a:rPr lang="en-US"/>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42042A7-7373-40D3-BB70-B730F5440F68}" type="slidenum">
              <a:rPr lang="en-US"/>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D702E12-0F29-4817-90B2-D457AA809279}" type="slidenum">
              <a:rPr lang="en-US"/>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A7CF865-A70F-460D-AAFF-1AFCA4A83B51}" type="slidenum">
              <a:rPr lang="en-US"/>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DA0AB27-EDD3-40E5-B1A9-9FB6E3473A06}" type="slidenum">
              <a:rPr lang="en-US"/>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5016C5A-D09F-4B86-8D75-E50B8226C88B}" type="slidenum">
              <a:rPr lang="en-US"/>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F2D4A9F-0767-4830-B4BC-3BE67F032EF6}" type="slidenum">
              <a:rPr lang="en-US"/>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B933E7E-36A8-4882-A721-78441E61D3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7.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5.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9.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3.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5.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7.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9.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1.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3.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5.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7.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9.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1.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3.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5.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7.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9.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71.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3.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5.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1.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PRINCIPLES OF MARKETING / 05B</a:t>
            </a:r>
          </a:p>
        </p:txBody>
      </p:sp>
      <p:sp>
        <p:nvSpPr>
          <p:cNvPr id="20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2053" name="Object 5"/>
          <p:cNvGraphicFramePr>
            <a:graphicFrameLocks noChangeAspect="1"/>
          </p:cNvGraphicFramePr>
          <p:nvPr/>
        </p:nvGraphicFramePr>
        <p:xfrm>
          <a:off x="6400800" y="6019800"/>
          <a:ext cx="2590800" cy="701675"/>
        </p:xfrm>
        <a:graphic>
          <a:graphicData uri="http://schemas.openxmlformats.org/presentationml/2006/ole">
            <p:oleObj spid="_x0000_s2053" name="Drawing" r:id="rId3" imgW="2590920" imgH="700920" progId="Presentations.Drawing.16">
              <p:embed/>
            </p:oleObj>
          </a:graphicData>
        </a:graphic>
      </p:graphicFrame>
      <p:graphicFrame>
        <p:nvGraphicFramePr>
          <p:cNvPr id="2058" name="Object 10"/>
          <p:cNvGraphicFramePr>
            <a:graphicFrameLocks noChangeAspect="1"/>
          </p:cNvGraphicFramePr>
          <p:nvPr/>
        </p:nvGraphicFramePr>
        <p:xfrm>
          <a:off x="322263" y="1104900"/>
          <a:ext cx="8821737" cy="3533775"/>
        </p:xfrm>
        <a:graphic>
          <a:graphicData uri="http://schemas.openxmlformats.org/presentationml/2006/ole">
            <p:oleObj spid="_x0000_s2058" name="Drawing" r:id="rId4" imgW="8938440" imgH="3581280" progId="Presentations.Drawing.16">
              <p:embed/>
            </p:oleObj>
          </a:graphicData>
        </a:graphic>
      </p:graphicFrame>
      <p:graphicFrame>
        <p:nvGraphicFramePr>
          <p:cNvPr id="2059" name="Object 11"/>
          <p:cNvGraphicFramePr>
            <a:graphicFrameLocks noChangeAspect="1"/>
          </p:cNvGraphicFramePr>
          <p:nvPr/>
        </p:nvGraphicFramePr>
        <p:xfrm>
          <a:off x="322263" y="5829300"/>
          <a:ext cx="4518025" cy="1028700"/>
        </p:xfrm>
        <a:graphic>
          <a:graphicData uri="http://schemas.openxmlformats.org/presentationml/2006/ole">
            <p:oleObj spid="_x0000_s2059" name="Drawing" r:id="rId5" imgW="4518720" imgH="1028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1472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1472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1472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14726" name="Object 6"/>
          <p:cNvGraphicFramePr>
            <a:graphicFrameLocks noChangeAspect="1"/>
          </p:cNvGraphicFramePr>
          <p:nvPr/>
        </p:nvGraphicFramePr>
        <p:xfrm>
          <a:off x="8594725" y="6388100"/>
          <a:ext cx="419100" cy="312738"/>
        </p:xfrm>
        <a:graphic>
          <a:graphicData uri="http://schemas.openxmlformats.org/presentationml/2006/ole">
            <p:oleObj spid="_x0000_s414726" name="Drawing" r:id="rId3" imgW="419040" imgH="312480" progId="Presentations.Drawing.16">
              <p:embed/>
            </p:oleObj>
          </a:graphicData>
        </a:graphic>
      </p:graphicFrame>
      <p:graphicFrame>
        <p:nvGraphicFramePr>
          <p:cNvPr id="414728" name="Object 8"/>
          <p:cNvGraphicFramePr>
            <a:graphicFrameLocks noChangeAspect="1"/>
          </p:cNvGraphicFramePr>
          <p:nvPr/>
        </p:nvGraphicFramePr>
        <p:xfrm>
          <a:off x="322263" y="1758950"/>
          <a:ext cx="8629650" cy="4664075"/>
        </p:xfrm>
        <a:graphic>
          <a:graphicData uri="http://schemas.openxmlformats.org/presentationml/2006/ole">
            <p:oleObj spid="_x0000_s414728" name="Drawing" r:id="rId4" imgW="9037440" imgH="488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1574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157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157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15750" name="Object 6"/>
          <p:cNvGraphicFramePr>
            <a:graphicFrameLocks noChangeAspect="1"/>
          </p:cNvGraphicFramePr>
          <p:nvPr/>
        </p:nvGraphicFramePr>
        <p:xfrm>
          <a:off x="8594725" y="6388100"/>
          <a:ext cx="419100" cy="312738"/>
        </p:xfrm>
        <a:graphic>
          <a:graphicData uri="http://schemas.openxmlformats.org/presentationml/2006/ole">
            <p:oleObj spid="_x0000_s415750" name="Drawing" r:id="rId3" imgW="419040" imgH="312480" progId="Presentations.Drawing.16">
              <p:embed/>
            </p:oleObj>
          </a:graphicData>
        </a:graphic>
      </p:graphicFrame>
      <p:graphicFrame>
        <p:nvGraphicFramePr>
          <p:cNvPr id="415752" name="Object 8"/>
          <p:cNvGraphicFramePr>
            <a:graphicFrameLocks noChangeAspect="1"/>
          </p:cNvGraphicFramePr>
          <p:nvPr/>
        </p:nvGraphicFramePr>
        <p:xfrm>
          <a:off x="322263" y="1758950"/>
          <a:ext cx="8640762" cy="3294063"/>
        </p:xfrm>
        <a:graphic>
          <a:graphicData uri="http://schemas.openxmlformats.org/presentationml/2006/ole">
            <p:oleObj spid="_x0000_s415752" name="Drawing" r:id="rId4" imgW="9037440" imgH="34441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1677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1677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1677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16774" name="Object 6"/>
          <p:cNvGraphicFramePr>
            <a:graphicFrameLocks noChangeAspect="1"/>
          </p:cNvGraphicFramePr>
          <p:nvPr/>
        </p:nvGraphicFramePr>
        <p:xfrm>
          <a:off x="8594725" y="6388100"/>
          <a:ext cx="419100" cy="312738"/>
        </p:xfrm>
        <a:graphic>
          <a:graphicData uri="http://schemas.openxmlformats.org/presentationml/2006/ole">
            <p:oleObj spid="_x0000_s416774" name="Drawing" r:id="rId3" imgW="419040" imgH="312480" progId="Presentations.Drawing.16">
              <p:embed/>
            </p:oleObj>
          </a:graphicData>
        </a:graphic>
      </p:graphicFrame>
      <p:graphicFrame>
        <p:nvGraphicFramePr>
          <p:cNvPr id="416776" name="Object 8"/>
          <p:cNvGraphicFramePr>
            <a:graphicFrameLocks noChangeAspect="1"/>
          </p:cNvGraphicFramePr>
          <p:nvPr/>
        </p:nvGraphicFramePr>
        <p:xfrm>
          <a:off x="322263" y="1758950"/>
          <a:ext cx="8640762" cy="4051300"/>
        </p:xfrm>
        <a:graphic>
          <a:graphicData uri="http://schemas.openxmlformats.org/presentationml/2006/ole">
            <p:oleObj spid="_x0000_s416776" name="Drawing" r:id="rId4" imgW="9037440" imgH="4236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1779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1779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1779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17798" name="Object 6"/>
          <p:cNvGraphicFramePr>
            <a:graphicFrameLocks noChangeAspect="1"/>
          </p:cNvGraphicFramePr>
          <p:nvPr/>
        </p:nvGraphicFramePr>
        <p:xfrm>
          <a:off x="8594725" y="6388100"/>
          <a:ext cx="419100" cy="312738"/>
        </p:xfrm>
        <a:graphic>
          <a:graphicData uri="http://schemas.openxmlformats.org/presentationml/2006/ole">
            <p:oleObj spid="_x0000_s417798" name="Drawing" r:id="rId3" imgW="419040" imgH="312480" progId="Presentations.Drawing.16">
              <p:embed/>
            </p:oleObj>
          </a:graphicData>
        </a:graphic>
      </p:graphicFrame>
      <p:graphicFrame>
        <p:nvGraphicFramePr>
          <p:cNvPr id="417800" name="Object 8"/>
          <p:cNvGraphicFramePr>
            <a:graphicFrameLocks noChangeAspect="1"/>
          </p:cNvGraphicFramePr>
          <p:nvPr/>
        </p:nvGraphicFramePr>
        <p:xfrm>
          <a:off x="322263" y="1758950"/>
          <a:ext cx="8623300" cy="4705350"/>
        </p:xfrm>
        <a:graphic>
          <a:graphicData uri="http://schemas.openxmlformats.org/presentationml/2006/ole">
            <p:oleObj spid="_x0000_s417800" name="Drawing" r:id="rId4" imgW="9037440" imgH="49302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1881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1882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1882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18822" name="Object 6"/>
          <p:cNvGraphicFramePr>
            <a:graphicFrameLocks noChangeAspect="1"/>
          </p:cNvGraphicFramePr>
          <p:nvPr/>
        </p:nvGraphicFramePr>
        <p:xfrm>
          <a:off x="8594725" y="6388100"/>
          <a:ext cx="419100" cy="312738"/>
        </p:xfrm>
        <a:graphic>
          <a:graphicData uri="http://schemas.openxmlformats.org/presentationml/2006/ole">
            <p:oleObj spid="_x0000_s418822" name="Drawing" r:id="rId3" imgW="419040" imgH="312480" progId="Presentations.Drawing.16">
              <p:embed/>
            </p:oleObj>
          </a:graphicData>
        </a:graphic>
      </p:graphicFrame>
      <p:graphicFrame>
        <p:nvGraphicFramePr>
          <p:cNvPr id="418824" name="Object 8"/>
          <p:cNvGraphicFramePr>
            <a:graphicFrameLocks noChangeAspect="1"/>
          </p:cNvGraphicFramePr>
          <p:nvPr/>
        </p:nvGraphicFramePr>
        <p:xfrm>
          <a:off x="322263" y="1758950"/>
          <a:ext cx="8613775" cy="4668838"/>
        </p:xfrm>
        <a:graphic>
          <a:graphicData uri="http://schemas.openxmlformats.org/presentationml/2006/ole">
            <p:oleObj spid="_x0000_s418824" name="Drawing" r:id="rId4" imgW="9037440" imgH="48996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1984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1984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1984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19846" name="Object 6"/>
          <p:cNvGraphicFramePr>
            <a:graphicFrameLocks noChangeAspect="1"/>
          </p:cNvGraphicFramePr>
          <p:nvPr/>
        </p:nvGraphicFramePr>
        <p:xfrm>
          <a:off x="8594725" y="6388100"/>
          <a:ext cx="419100" cy="312738"/>
        </p:xfrm>
        <a:graphic>
          <a:graphicData uri="http://schemas.openxmlformats.org/presentationml/2006/ole">
            <p:oleObj spid="_x0000_s419846" name="Drawing" r:id="rId3" imgW="419040" imgH="312480" progId="Presentations.Drawing.16">
              <p:embed/>
            </p:oleObj>
          </a:graphicData>
        </a:graphic>
      </p:graphicFrame>
      <p:graphicFrame>
        <p:nvGraphicFramePr>
          <p:cNvPr id="419848" name="Object 8"/>
          <p:cNvGraphicFramePr>
            <a:graphicFrameLocks noChangeAspect="1"/>
          </p:cNvGraphicFramePr>
          <p:nvPr/>
        </p:nvGraphicFramePr>
        <p:xfrm>
          <a:off x="177800" y="1758950"/>
          <a:ext cx="8821738" cy="4519613"/>
        </p:xfrm>
        <a:graphic>
          <a:graphicData uri="http://schemas.openxmlformats.org/presentationml/2006/ole">
            <p:oleObj spid="_x0000_s419848" name="Drawing" r:id="rId4" imgW="9105840" imgH="4663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2086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2086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2086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20870" name="Object 6"/>
          <p:cNvGraphicFramePr>
            <a:graphicFrameLocks noChangeAspect="1"/>
          </p:cNvGraphicFramePr>
          <p:nvPr/>
        </p:nvGraphicFramePr>
        <p:xfrm>
          <a:off x="8594725" y="6388100"/>
          <a:ext cx="419100" cy="312738"/>
        </p:xfrm>
        <a:graphic>
          <a:graphicData uri="http://schemas.openxmlformats.org/presentationml/2006/ole">
            <p:oleObj spid="_x0000_s420870" name="Drawing" r:id="rId3" imgW="419040" imgH="312480" progId="Presentations.Drawing.16">
              <p:embed/>
            </p:oleObj>
          </a:graphicData>
        </a:graphic>
      </p:graphicFrame>
      <p:graphicFrame>
        <p:nvGraphicFramePr>
          <p:cNvPr id="420872" name="Object 8"/>
          <p:cNvGraphicFramePr>
            <a:graphicFrameLocks noChangeAspect="1"/>
          </p:cNvGraphicFramePr>
          <p:nvPr/>
        </p:nvGraphicFramePr>
        <p:xfrm>
          <a:off x="322263" y="1758950"/>
          <a:ext cx="8604250" cy="4033838"/>
        </p:xfrm>
        <a:graphic>
          <a:graphicData uri="http://schemas.openxmlformats.org/presentationml/2006/ole">
            <p:oleObj spid="_x0000_s420872" name="Drawing" r:id="rId4" imgW="9037440" imgH="4236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2189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2189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2189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21894" name="Object 6"/>
          <p:cNvGraphicFramePr>
            <a:graphicFrameLocks noChangeAspect="1"/>
          </p:cNvGraphicFramePr>
          <p:nvPr/>
        </p:nvGraphicFramePr>
        <p:xfrm>
          <a:off x="8594725" y="6388100"/>
          <a:ext cx="419100" cy="312738"/>
        </p:xfrm>
        <a:graphic>
          <a:graphicData uri="http://schemas.openxmlformats.org/presentationml/2006/ole">
            <p:oleObj spid="_x0000_s421894" name="Drawing" r:id="rId3" imgW="419040" imgH="312480" progId="Presentations.Drawing.16">
              <p:embed/>
            </p:oleObj>
          </a:graphicData>
        </a:graphic>
      </p:graphicFrame>
      <p:graphicFrame>
        <p:nvGraphicFramePr>
          <p:cNvPr id="421896" name="Object 8"/>
          <p:cNvGraphicFramePr>
            <a:graphicFrameLocks noChangeAspect="1"/>
          </p:cNvGraphicFramePr>
          <p:nvPr/>
        </p:nvGraphicFramePr>
        <p:xfrm>
          <a:off x="322263" y="1758950"/>
          <a:ext cx="8618537" cy="4389438"/>
        </p:xfrm>
        <a:graphic>
          <a:graphicData uri="http://schemas.openxmlformats.org/presentationml/2006/ole">
            <p:oleObj spid="_x0000_s421896" name="Drawing" r:id="rId4" imgW="9037440" imgH="46026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2291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2291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2291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22918" name="Object 6"/>
          <p:cNvGraphicFramePr>
            <a:graphicFrameLocks noChangeAspect="1"/>
          </p:cNvGraphicFramePr>
          <p:nvPr/>
        </p:nvGraphicFramePr>
        <p:xfrm>
          <a:off x="8594725" y="6388100"/>
          <a:ext cx="419100" cy="312738"/>
        </p:xfrm>
        <a:graphic>
          <a:graphicData uri="http://schemas.openxmlformats.org/presentationml/2006/ole">
            <p:oleObj spid="_x0000_s422918" name="Drawing" r:id="rId3" imgW="419040" imgH="312480" progId="Presentations.Drawing.16">
              <p:embed/>
            </p:oleObj>
          </a:graphicData>
        </a:graphic>
      </p:graphicFrame>
      <p:graphicFrame>
        <p:nvGraphicFramePr>
          <p:cNvPr id="422920" name="Object 8"/>
          <p:cNvGraphicFramePr>
            <a:graphicFrameLocks noChangeAspect="1"/>
          </p:cNvGraphicFramePr>
          <p:nvPr/>
        </p:nvGraphicFramePr>
        <p:xfrm>
          <a:off x="322263" y="1758950"/>
          <a:ext cx="8775700" cy="4594225"/>
        </p:xfrm>
        <a:graphic>
          <a:graphicData uri="http://schemas.openxmlformats.org/presentationml/2006/ole">
            <p:oleObj spid="_x0000_s422920" name="Drawing" r:id="rId4" imgW="9220320" imgH="48236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2393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239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2394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23942" name="Object 6"/>
          <p:cNvGraphicFramePr>
            <a:graphicFrameLocks noChangeAspect="1"/>
          </p:cNvGraphicFramePr>
          <p:nvPr/>
        </p:nvGraphicFramePr>
        <p:xfrm>
          <a:off x="8594725" y="6388100"/>
          <a:ext cx="419100" cy="312738"/>
        </p:xfrm>
        <a:graphic>
          <a:graphicData uri="http://schemas.openxmlformats.org/presentationml/2006/ole">
            <p:oleObj spid="_x0000_s423942" name="Drawing" r:id="rId3" imgW="419040" imgH="312480" progId="Presentations.Drawing.16">
              <p:embed/>
            </p:oleObj>
          </a:graphicData>
        </a:graphic>
      </p:graphicFrame>
      <p:graphicFrame>
        <p:nvGraphicFramePr>
          <p:cNvPr id="423944" name="Object 8"/>
          <p:cNvGraphicFramePr>
            <a:graphicFrameLocks noChangeAspect="1"/>
          </p:cNvGraphicFramePr>
          <p:nvPr/>
        </p:nvGraphicFramePr>
        <p:xfrm>
          <a:off x="322263" y="1758950"/>
          <a:ext cx="8604250" cy="4032250"/>
        </p:xfrm>
        <a:graphic>
          <a:graphicData uri="http://schemas.openxmlformats.org/presentationml/2006/ole">
            <p:oleObj spid="_x0000_s423944" name="Drawing" r:id="rId4" imgW="9037440" imgH="4236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34509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34509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34509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345094" name="Object 6"/>
          <p:cNvGraphicFramePr>
            <a:graphicFrameLocks noChangeAspect="1"/>
          </p:cNvGraphicFramePr>
          <p:nvPr/>
        </p:nvGraphicFramePr>
        <p:xfrm>
          <a:off x="8594725" y="6388100"/>
          <a:ext cx="419100" cy="312738"/>
        </p:xfrm>
        <a:graphic>
          <a:graphicData uri="http://schemas.openxmlformats.org/presentationml/2006/ole">
            <p:oleObj spid="_x0000_s345094" name="Drawing" r:id="rId3" imgW="419040" imgH="312480" progId="Presentations.Drawing.16">
              <p:embed/>
            </p:oleObj>
          </a:graphicData>
        </a:graphic>
      </p:graphicFrame>
      <p:graphicFrame>
        <p:nvGraphicFramePr>
          <p:cNvPr id="345099" name="Object 11"/>
          <p:cNvGraphicFramePr>
            <a:graphicFrameLocks noChangeAspect="1"/>
          </p:cNvGraphicFramePr>
          <p:nvPr/>
        </p:nvGraphicFramePr>
        <p:xfrm>
          <a:off x="322263" y="1971675"/>
          <a:ext cx="8432800" cy="3957638"/>
        </p:xfrm>
        <a:graphic>
          <a:graphicData uri="http://schemas.openxmlformats.org/presentationml/2006/ole">
            <p:oleObj spid="_x0000_s345099" name="Drawing" r:id="rId4" imgW="9326880" imgH="43740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2496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2496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2496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24966" name="Object 6"/>
          <p:cNvGraphicFramePr>
            <a:graphicFrameLocks noChangeAspect="1"/>
          </p:cNvGraphicFramePr>
          <p:nvPr/>
        </p:nvGraphicFramePr>
        <p:xfrm>
          <a:off x="8594725" y="6388100"/>
          <a:ext cx="419100" cy="312738"/>
        </p:xfrm>
        <a:graphic>
          <a:graphicData uri="http://schemas.openxmlformats.org/presentationml/2006/ole">
            <p:oleObj spid="_x0000_s424966" name="Drawing" r:id="rId3" imgW="419040" imgH="312480" progId="Presentations.Drawing.16">
              <p:embed/>
            </p:oleObj>
          </a:graphicData>
        </a:graphic>
      </p:graphicFrame>
      <p:graphicFrame>
        <p:nvGraphicFramePr>
          <p:cNvPr id="424968" name="Object 8"/>
          <p:cNvGraphicFramePr>
            <a:graphicFrameLocks noChangeAspect="1"/>
          </p:cNvGraphicFramePr>
          <p:nvPr/>
        </p:nvGraphicFramePr>
        <p:xfrm>
          <a:off x="322263" y="1758950"/>
          <a:ext cx="8604250" cy="2590800"/>
        </p:xfrm>
        <a:graphic>
          <a:graphicData uri="http://schemas.openxmlformats.org/presentationml/2006/ole">
            <p:oleObj spid="_x0000_s424968" name="Drawing" r:id="rId4" imgW="9037440" imgH="27205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2598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2598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2598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25990" name="Object 6"/>
          <p:cNvGraphicFramePr>
            <a:graphicFrameLocks noChangeAspect="1"/>
          </p:cNvGraphicFramePr>
          <p:nvPr/>
        </p:nvGraphicFramePr>
        <p:xfrm>
          <a:off x="8594725" y="6388100"/>
          <a:ext cx="419100" cy="312738"/>
        </p:xfrm>
        <a:graphic>
          <a:graphicData uri="http://schemas.openxmlformats.org/presentationml/2006/ole">
            <p:oleObj spid="_x0000_s425990" name="Drawing" r:id="rId3" imgW="419040" imgH="312480" progId="Presentations.Drawing.16">
              <p:embed/>
            </p:oleObj>
          </a:graphicData>
        </a:graphic>
      </p:graphicFrame>
      <p:graphicFrame>
        <p:nvGraphicFramePr>
          <p:cNvPr id="425992" name="Object 8"/>
          <p:cNvGraphicFramePr>
            <a:graphicFrameLocks noChangeAspect="1"/>
          </p:cNvGraphicFramePr>
          <p:nvPr/>
        </p:nvGraphicFramePr>
        <p:xfrm>
          <a:off x="322263" y="1758950"/>
          <a:ext cx="8637587" cy="3949700"/>
        </p:xfrm>
        <a:graphic>
          <a:graphicData uri="http://schemas.openxmlformats.org/presentationml/2006/ole">
            <p:oleObj spid="_x0000_s425992" name="Drawing" r:id="rId4" imgW="9083160" imgH="41529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2701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2701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2701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27014" name="Object 6"/>
          <p:cNvGraphicFramePr>
            <a:graphicFrameLocks noChangeAspect="1"/>
          </p:cNvGraphicFramePr>
          <p:nvPr/>
        </p:nvGraphicFramePr>
        <p:xfrm>
          <a:off x="8594725" y="6388100"/>
          <a:ext cx="419100" cy="312738"/>
        </p:xfrm>
        <a:graphic>
          <a:graphicData uri="http://schemas.openxmlformats.org/presentationml/2006/ole">
            <p:oleObj spid="_x0000_s427014" name="Drawing" r:id="rId3" imgW="419040" imgH="312480" progId="Presentations.Drawing.16">
              <p:embed/>
            </p:oleObj>
          </a:graphicData>
        </a:graphic>
      </p:graphicFrame>
      <p:graphicFrame>
        <p:nvGraphicFramePr>
          <p:cNvPr id="427017" name="Object 9"/>
          <p:cNvGraphicFramePr>
            <a:graphicFrameLocks noChangeAspect="1"/>
          </p:cNvGraphicFramePr>
          <p:nvPr/>
        </p:nvGraphicFramePr>
        <p:xfrm>
          <a:off x="322263" y="1758950"/>
          <a:ext cx="8821737" cy="3516313"/>
        </p:xfrm>
        <a:graphic>
          <a:graphicData uri="http://schemas.openxmlformats.org/presentationml/2006/ole">
            <p:oleObj spid="_x0000_s427017" name="Drawing" r:id="rId4" imgW="9266040" imgH="36882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2803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2803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2803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28038" name="Object 6"/>
          <p:cNvGraphicFramePr>
            <a:graphicFrameLocks noChangeAspect="1"/>
          </p:cNvGraphicFramePr>
          <p:nvPr/>
        </p:nvGraphicFramePr>
        <p:xfrm>
          <a:off x="8594725" y="6388100"/>
          <a:ext cx="419100" cy="312738"/>
        </p:xfrm>
        <a:graphic>
          <a:graphicData uri="http://schemas.openxmlformats.org/presentationml/2006/ole">
            <p:oleObj spid="_x0000_s428038" name="Drawing" r:id="rId3" imgW="419040" imgH="312480" progId="Presentations.Drawing.16">
              <p:embed/>
            </p:oleObj>
          </a:graphicData>
        </a:graphic>
      </p:graphicFrame>
      <p:graphicFrame>
        <p:nvGraphicFramePr>
          <p:cNvPr id="428040" name="Object 8"/>
          <p:cNvGraphicFramePr>
            <a:graphicFrameLocks noChangeAspect="1"/>
          </p:cNvGraphicFramePr>
          <p:nvPr/>
        </p:nvGraphicFramePr>
        <p:xfrm>
          <a:off x="322263" y="1758950"/>
          <a:ext cx="8821737" cy="3697288"/>
        </p:xfrm>
        <a:graphic>
          <a:graphicData uri="http://schemas.openxmlformats.org/presentationml/2006/ole">
            <p:oleObj spid="_x0000_s428040" name="Drawing" r:id="rId4" imgW="9266040" imgH="38786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2905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2906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2906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29062" name="Object 6"/>
          <p:cNvGraphicFramePr>
            <a:graphicFrameLocks noChangeAspect="1"/>
          </p:cNvGraphicFramePr>
          <p:nvPr/>
        </p:nvGraphicFramePr>
        <p:xfrm>
          <a:off x="8594725" y="6388100"/>
          <a:ext cx="419100" cy="312738"/>
        </p:xfrm>
        <a:graphic>
          <a:graphicData uri="http://schemas.openxmlformats.org/presentationml/2006/ole">
            <p:oleObj spid="_x0000_s429062" name="Drawing" r:id="rId3" imgW="419040" imgH="312480" progId="Presentations.Drawing.16">
              <p:embed/>
            </p:oleObj>
          </a:graphicData>
        </a:graphic>
      </p:graphicFrame>
      <p:graphicFrame>
        <p:nvGraphicFramePr>
          <p:cNvPr id="429064" name="Object 8"/>
          <p:cNvGraphicFramePr>
            <a:graphicFrameLocks noChangeAspect="1"/>
          </p:cNvGraphicFramePr>
          <p:nvPr/>
        </p:nvGraphicFramePr>
        <p:xfrm>
          <a:off x="322263" y="1758950"/>
          <a:ext cx="8821737" cy="3333750"/>
        </p:xfrm>
        <a:graphic>
          <a:graphicData uri="http://schemas.openxmlformats.org/presentationml/2006/ole">
            <p:oleObj spid="_x0000_s429064" name="Drawing" r:id="rId4" imgW="9266040" imgH="34977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3008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3008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3008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30086" name="Object 6"/>
          <p:cNvGraphicFramePr>
            <a:graphicFrameLocks noChangeAspect="1"/>
          </p:cNvGraphicFramePr>
          <p:nvPr/>
        </p:nvGraphicFramePr>
        <p:xfrm>
          <a:off x="8594725" y="6388100"/>
          <a:ext cx="419100" cy="312738"/>
        </p:xfrm>
        <a:graphic>
          <a:graphicData uri="http://schemas.openxmlformats.org/presentationml/2006/ole">
            <p:oleObj spid="_x0000_s430086" name="Drawing" r:id="rId3" imgW="419040" imgH="312480" progId="Presentations.Drawing.16">
              <p:embed/>
            </p:oleObj>
          </a:graphicData>
        </a:graphic>
      </p:graphicFrame>
      <p:graphicFrame>
        <p:nvGraphicFramePr>
          <p:cNvPr id="430089" name="Object 9"/>
          <p:cNvGraphicFramePr>
            <a:graphicFrameLocks noChangeAspect="1"/>
          </p:cNvGraphicFramePr>
          <p:nvPr/>
        </p:nvGraphicFramePr>
        <p:xfrm>
          <a:off x="322263" y="1758950"/>
          <a:ext cx="8821737" cy="4552950"/>
        </p:xfrm>
        <a:graphic>
          <a:graphicData uri="http://schemas.openxmlformats.org/presentationml/2006/ole">
            <p:oleObj spid="_x0000_s430089" name="Drawing" r:id="rId4" imgW="9220320" imgH="47548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3110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311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3110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31110" name="Object 6"/>
          <p:cNvGraphicFramePr>
            <a:graphicFrameLocks noChangeAspect="1"/>
          </p:cNvGraphicFramePr>
          <p:nvPr/>
        </p:nvGraphicFramePr>
        <p:xfrm>
          <a:off x="8594725" y="6388100"/>
          <a:ext cx="419100" cy="312738"/>
        </p:xfrm>
        <a:graphic>
          <a:graphicData uri="http://schemas.openxmlformats.org/presentationml/2006/ole">
            <p:oleObj spid="_x0000_s431110" name="Drawing" r:id="rId3" imgW="419040" imgH="312480" progId="Presentations.Drawing.16">
              <p:embed/>
            </p:oleObj>
          </a:graphicData>
        </a:graphic>
      </p:graphicFrame>
      <p:graphicFrame>
        <p:nvGraphicFramePr>
          <p:cNvPr id="431113" name="Object 9"/>
          <p:cNvGraphicFramePr>
            <a:graphicFrameLocks noChangeAspect="1"/>
          </p:cNvGraphicFramePr>
          <p:nvPr/>
        </p:nvGraphicFramePr>
        <p:xfrm>
          <a:off x="322263" y="1758950"/>
          <a:ext cx="8821737" cy="3962400"/>
        </p:xfrm>
        <a:graphic>
          <a:graphicData uri="http://schemas.openxmlformats.org/presentationml/2006/ole">
            <p:oleObj spid="_x0000_s431113" name="Drawing" r:id="rId4" imgW="9220320" imgH="4137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3213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3213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3213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32134" name="Object 6"/>
          <p:cNvGraphicFramePr>
            <a:graphicFrameLocks noChangeAspect="1"/>
          </p:cNvGraphicFramePr>
          <p:nvPr/>
        </p:nvGraphicFramePr>
        <p:xfrm>
          <a:off x="8594725" y="6388100"/>
          <a:ext cx="419100" cy="312738"/>
        </p:xfrm>
        <a:graphic>
          <a:graphicData uri="http://schemas.openxmlformats.org/presentationml/2006/ole">
            <p:oleObj spid="_x0000_s432134" name="Drawing" r:id="rId3" imgW="419040" imgH="312480" progId="Presentations.Drawing.16">
              <p:embed/>
            </p:oleObj>
          </a:graphicData>
        </a:graphic>
      </p:graphicFrame>
      <p:graphicFrame>
        <p:nvGraphicFramePr>
          <p:cNvPr id="432136" name="Object 8"/>
          <p:cNvGraphicFramePr>
            <a:graphicFrameLocks noChangeAspect="1"/>
          </p:cNvGraphicFramePr>
          <p:nvPr/>
        </p:nvGraphicFramePr>
        <p:xfrm>
          <a:off x="322263" y="1758950"/>
          <a:ext cx="8821737" cy="3016250"/>
        </p:xfrm>
        <a:graphic>
          <a:graphicData uri="http://schemas.openxmlformats.org/presentationml/2006/ole">
            <p:oleObj spid="_x0000_s432136" name="Drawing" r:id="rId4" imgW="9197280" imgH="31395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3315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331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3315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33158" name="Object 6"/>
          <p:cNvGraphicFramePr>
            <a:graphicFrameLocks noChangeAspect="1"/>
          </p:cNvGraphicFramePr>
          <p:nvPr/>
        </p:nvGraphicFramePr>
        <p:xfrm>
          <a:off x="8594725" y="6388100"/>
          <a:ext cx="419100" cy="312738"/>
        </p:xfrm>
        <a:graphic>
          <a:graphicData uri="http://schemas.openxmlformats.org/presentationml/2006/ole">
            <p:oleObj spid="_x0000_s433158" name="Drawing" r:id="rId3" imgW="419040" imgH="312480" progId="Presentations.Drawing.16">
              <p:embed/>
            </p:oleObj>
          </a:graphicData>
        </a:graphic>
      </p:graphicFrame>
      <p:graphicFrame>
        <p:nvGraphicFramePr>
          <p:cNvPr id="433160" name="Object 8"/>
          <p:cNvGraphicFramePr>
            <a:graphicFrameLocks noChangeAspect="1"/>
          </p:cNvGraphicFramePr>
          <p:nvPr/>
        </p:nvGraphicFramePr>
        <p:xfrm>
          <a:off x="322263" y="1758950"/>
          <a:ext cx="8664575" cy="4186238"/>
        </p:xfrm>
        <a:graphic>
          <a:graphicData uri="http://schemas.openxmlformats.org/presentationml/2006/ole">
            <p:oleObj spid="_x0000_s433160" name="Drawing" r:id="rId4" imgW="9037440" imgH="4366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3417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3418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3418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34182" name="Object 6"/>
          <p:cNvGraphicFramePr>
            <a:graphicFrameLocks noChangeAspect="1"/>
          </p:cNvGraphicFramePr>
          <p:nvPr/>
        </p:nvGraphicFramePr>
        <p:xfrm>
          <a:off x="8594725" y="6388100"/>
          <a:ext cx="419100" cy="312738"/>
        </p:xfrm>
        <a:graphic>
          <a:graphicData uri="http://schemas.openxmlformats.org/presentationml/2006/ole">
            <p:oleObj spid="_x0000_s434182" name="Drawing" r:id="rId3" imgW="419040" imgH="312480" progId="Presentations.Drawing.16">
              <p:embed/>
            </p:oleObj>
          </a:graphicData>
        </a:graphic>
      </p:graphicFrame>
      <p:graphicFrame>
        <p:nvGraphicFramePr>
          <p:cNvPr id="434184" name="Object 8"/>
          <p:cNvGraphicFramePr>
            <a:graphicFrameLocks noChangeAspect="1"/>
          </p:cNvGraphicFramePr>
          <p:nvPr/>
        </p:nvGraphicFramePr>
        <p:xfrm>
          <a:off x="322263" y="1758950"/>
          <a:ext cx="8677275" cy="2816225"/>
        </p:xfrm>
        <a:graphic>
          <a:graphicData uri="http://schemas.openxmlformats.org/presentationml/2006/ole">
            <p:oleObj spid="_x0000_s434184" name="Drawing" r:id="rId4" imgW="9037440" imgH="29336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0755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075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0755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07558" name="Object 6"/>
          <p:cNvGraphicFramePr>
            <a:graphicFrameLocks noChangeAspect="1"/>
          </p:cNvGraphicFramePr>
          <p:nvPr/>
        </p:nvGraphicFramePr>
        <p:xfrm>
          <a:off x="8594725" y="6388100"/>
          <a:ext cx="419100" cy="312738"/>
        </p:xfrm>
        <a:graphic>
          <a:graphicData uri="http://schemas.openxmlformats.org/presentationml/2006/ole">
            <p:oleObj spid="_x0000_s407558" name="Drawing" r:id="rId3" imgW="419040" imgH="312480" progId="Presentations.Drawing.16">
              <p:embed/>
            </p:oleObj>
          </a:graphicData>
        </a:graphic>
      </p:graphicFrame>
      <p:graphicFrame>
        <p:nvGraphicFramePr>
          <p:cNvPr id="407560" name="Object 8"/>
          <p:cNvGraphicFramePr>
            <a:graphicFrameLocks noChangeAspect="1"/>
          </p:cNvGraphicFramePr>
          <p:nvPr/>
        </p:nvGraphicFramePr>
        <p:xfrm>
          <a:off x="322263" y="1758950"/>
          <a:ext cx="8821737" cy="4054475"/>
        </p:xfrm>
        <a:graphic>
          <a:graphicData uri="http://schemas.openxmlformats.org/presentationml/2006/ole">
            <p:oleObj spid="_x0000_s407560" name="Drawing" r:id="rId4" imgW="9037440" imgH="41529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3520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3520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3520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35206" name="Object 6"/>
          <p:cNvGraphicFramePr>
            <a:graphicFrameLocks noChangeAspect="1"/>
          </p:cNvGraphicFramePr>
          <p:nvPr/>
        </p:nvGraphicFramePr>
        <p:xfrm>
          <a:off x="8594725" y="6388100"/>
          <a:ext cx="419100" cy="312738"/>
        </p:xfrm>
        <a:graphic>
          <a:graphicData uri="http://schemas.openxmlformats.org/presentationml/2006/ole">
            <p:oleObj spid="_x0000_s435206" name="Drawing" r:id="rId3" imgW="419040" imgH="312480" progId="Presentations.Drawing.16">
              <p:embed/>
            </p:oleObj>
          </a:graphicData>
        </a:graphic>
      </p:graphicFrame>
      <p:graphicFrame>
        <p:nvGraphicFramePr>
          <p:cNvPr id="435208" name="Object 8"/>
          <p:cNvGraphicFramePr>
            <a:graphicFrameLocks noChangeAspect="1"/>
          </p:cNvGraphicFramePr>
          <p:nvPr/>
        </p:nvGraphicFramePr>
        <p:xfrm>
          <a:off x="322263" y="1758950"/>
          <a:ext cx="8677275" cy="3101975"/>
        </p:xfrm>
        <a:graphic>
          <a:graphicData uri="http://schemas.openxmlformats.org/presentationml/2006/ole">
            <p:oleObj spid="_x0000_s435208" name="Drawing" r:id="rId4" imgW="9037440" imgH="32310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3622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3622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3622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36230" name="Object 6"/>
          <p:cNvGraphicFramePr>
            <a:graphicFrameLocks noChangeAspect="1"/>
          </p:cNvGraphicFramePr>
          <p:nvPr/>
        </p:nvGraphicFramePr>
        <p:xfrm>
          <a:off x="8594725" y="6388100"/>
          <a:ext cx="419100" cy="312738"/>
        </p:xfrm>
        <a:graphic>
          <a:graphicData uri="http://schemas.openxmlformats.org/presentationml/2006/ole">
            <p:oleObj spid="_x0000_s436230" name="Drawing" r:id="rId3" imgW="419040" imgH="312480" progId="Presentations.Drawing.16">
              <p:embed/>
            </p:oleObj>
          </a:graphicData>
        </a:graphic>
      </p:graphicFrame>
      <p:graphicFrame>
        <p:nvGraphicFramePr>
          <p:cNvPr id="436232" name="Object 8"/>
          <p:cNvGraphicFramePr>
            <a:graphicFrameLocks noChangeAspect="1"/>
          </p:cNvGraphicFramePr>
          <p:nvPr/>
        </p:nvGraphicFramePr>
        <p:xfrm>
          <a:off x="322263" y="1758950"/>
          <a:ext cx="8848725" cy="4070350"/>
        </p:xfrm>
        <a:graphic>
          <a:graphicData uri="http://schemas.openxmlformats.org/presentationml/2006/ole">
            <p:oleObj spid="_x0000_s436232" name="Drawing" r:id="rId4" imgW="9220320" imgH="4236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3725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372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3725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37254" name="Object 6"/>
          <p:cNvGraphicFramePr>
            <a:graphicFrameLocks noChangeAspect="1"/>
          </p:cNvGraphicFramePr>
          <p:nvPr/>
        </p:nvGraphicFramePr>
        <p:xfrm>
          <a:off x="8594725" y="6388100"/>
          <a:ext cx="419100" cy="312738"/>
        </p:xfrm>
        <a:graphic>
          <a:graphicData uri="http://schemas.openxmlformats.org/presentationml/2006/ole">
            <p:oleObj spid="_x0000_s437254" name="Drawing" r:id="rId3" imgW="419040" imgH="312480" progId="Presentations.Drawing.16">
              <p:embed/>
            </p:oleObj>
          </a:graphicData>
        </a:graphic>
      </p:graphicFrame>
      <p:graphicFrame>
        <p:nvGraphicFramePr>
          <p:cNvPr id="437257" name="Object 9"/>
          <p:cNvGraphicFramePr>
            <a:graphicFrameLocks noChangeAspect="1"/>
          </p:cNvGraphicFramePr>
          <p:nvPr/>
        </p:nvGraphicFramePr>
        <p:xfrm>
          <a:off x="322263" y="1758950"/>
          <a:ext cx="8821737" cy="4064000"/>
        </p:xfrm>
        <a:graphic>
          <a:graphicData uri="http://schemas.openxmlformats.org/presentationml/2006/ole">
            <p:oleObj spid="_x0000_s437257" name="Drawing" r:id="rId4" imgW="9189720" imgH="42292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3827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3827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3827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38278" name="Object 6"/>
          <p:cNvGraphicFramePr>
            <a:graphicFrameLocks noChangeAspect="1"/>
          </p:cNvGraphicFramePr>
          <p:nvPr/>
        </p:nvGraphicFramePr>
        <p:xfrm>
          <a:off x="8594725" y="6388100"/>
          <a:ext cx="419100" cy="312738"/>
        </p:xfrm>
        <a:graphic>
          <a:graphicData uri="http://schemas.openxmlformats.org/presentationml/2006/ole">
            <p:oleObj spid="_x0000_s438278" name="Drawing" r:id="rId3" imgW="419040" imgH="312480" progId="Presentations.Drawing.16">
              <p:embed/>
            </p:oleObj>
          </a:graphicData>
        </a:graphic>
      </p:graphicFrame>
      <p:graphicFrame>
        <p:nvGraphicFramePr>
          <p:cNvPr id="438281" name="Object 9"/>
          <p:cNvGraphicFramePr>
            <a:graphicFrameLocks noChangeAspect="1"/>
          </p:cNvGraphicFramePr>
          <p:nvPr/>
        </p:nvGraphicFramePr>
        <p:xfrm>
          <a:off x="322263" y="1758950"/>
          <a:ext cx="8821737" cy="4381500"/>
        </p:xfrm>
        <a:graphic>
          <a:graphicData uri="http://schemas.openxmlformats.org/presentationml/2006/ole">
            <p:oleObj spid="_x0000_s438281" name="Drawing" r:id="rId4" imgW="9288720" imgH="46101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3929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3930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3930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39302" name="Object 6"/>
          <p:cNvGraphicFramePr>
            <a:graphicFrameLocks noChangeAspect="1"/>
          </p:cNvGraphicFramePr>
          <p:nvPr/>
        </p:nvGraphicFramePr>
        <p:xfrm>
          <a:off x="8594725" y="6388100"/>
          <a:ext cx="419100" cy="312738"/>
        </p:xfrm>
        <a:graphic>
          <a:graphicData uri="http://schemas.openxmlformats.org/presentationml/2006/ole">
            <p:oleObj spid="_x0000_s439302" name="Drawing" r:id="rId3" imgW="419040" imgH="312480" progId="Presentations.Drawing.16">
              <p:embed/>
            </p:oleObj>
          </a:graphicData>
        </a:graphic>
      </p:graphicFrame>
      <p:graphicFrame>
        <p:nvGraphicFramePr>
          <p:cNvPr id="439304" name="Object 8"/>
          <p:cNvGraphicFramePr>
            <a:graphicFrameLocks noChangeAspect="1"/>
          </p:cNvGraphicFramePr>
          <p:nvPr/>
        </p:nvGraphicFramePr>
        <p:xfrm>
          <a:off x="322263" y="1758950"/>
          <a:ext cx="8821737" cy="3027363"/>
        </p:xfrm>
        <a:graphic>
          <a:graphicData uri="http://schemas.openxmlformats.org/presentationml/2006/ole">
            <p:oleObj spid="_x0000_s439304" name="Drawing" r:id="rId4" imgW="9037440" imgH="31014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4032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4032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4032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40326" name="Object 6"/>
          <p:cNvGraphicFramePr>
            <a:graphicFrameLocks noChangeAspect="1"/>
          </p:cNvGraphicFramePr>
          <p:nvPr/>
        </p:nvGraphicFramePr>
        <p:xfrm>
          <a:off x="8594725" y="6388100"/>
          <a:ext cx="419100" cy="312738"/>
        </p:xfrm>
        <a:graphic>
          <a:graphicData uri="http://schemas.openxmlformats.org/presentationml/2006/ole">
            <p:oleObj spid="_x0000_s440326" name="Drawing" r:id="rId3" imgW="419040" imgH="312480" progId="Presentations.Drawing.16">
              <p:embed/>
            </p:oleObj>
          </a:graphicData>
        </a:graphic>
      </p:graphicFrame>
      <p:graphicFrame>
        <p:nvGraphicFramePr>
          <p:cNvPr id="440329" name="Object 9"/>
          <p:cNvGraphicFramePr>
            <a:graphicFrameLocks noChangeAspect="1"/>
          </p:cNvGraphicFramePr>
          <p:nvPr/>
        </p:nvGraphicFramePr>
        <p:xfrm>
          <a:off x="322263" y="1758950"/>
          <a:ext cx="8821737" cy="2647950"/>
        </p:xfrm>
        <a:graphic>
          <a:graphicData uri="http://schemas.openxmlformats.org/presentationml/2006/ole">
            <p:oleObj spid="_x0000_s440329" name="Drawing" r:id="rId4" imgW="9037440" imgH="27126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4134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413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413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41350" name="Object 6"/>
          <p:cNvGraphicFramePr>
            <a:graphicFrameLocks noChangeAspect="1"/>
          </p:cNvGraphicFramePr>
          <p:nvPr/>
        </p:nvGraphicFramePr>
        <p:xfrm>
          <a:off x="8594725" y="6388100"/>
          <a:ext cx="419100" cy="312738"/>
        </p:xfrm>
        <a:graphic>
          <a:graphicData uri="http://schemas.openxmlformats.org/presentationml/2006/ole">
            <p:oleObj spid="_x0000_s441350" name="Drawing" r:id="rId3" imgW="419040" imgH="312480" progId="Presentations.Drawing.16">
              <p:embed/>
            </p:oleObj>
          </a:graphicData>
        </a:graphic>
      </p:graphicFrame>
      <p:graphicFrame>
        <p:nvGraphicFramePr>
          <p:cNvPr id="441352" name="Object 8"/>
          <p:cNvGraphicFramePr>
            <a:graphicFrameLocks noChangeAspect="1"/>
          </p:cNvGraphicFramePr>
          <p:nvPr/>
        </p:nvGraphicFramePr>
        <p:xfrm>
          <a:off x="322263" y="1758950"/>
          <a:ext cx="8821737" cy="4864100"/>
        </p:xfrm>
        <a:graphic>
          <a:graphicData uri="http://schemas.openxmlformats.org/presentationml/2006/ole">
            <p:oleObj spid="_x0000_s441352" name="Drawing" r:id="rId4" imgW="9037440" imgH="4983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4237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4237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4237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42374" name="Object 6"/>
          <p:cNvGraphicFramePr>
            <a:graphicFrameLocks noChangeAspect="1"/>
          </p:cNvGraphicFramePr>
          <p:nvPr/>
        </p:nvGraphicFramePr>
        <p:xfrm>
          <a:off x="8594725" y="6388100"/>
          <a:ext cx="419100" cy="312738"/>
        </p:xfrm>
        <a:graphic>
          <a:graphicData uri="http://schemas.openxmlformats.org/presentationml/2006/ole">
            <p:oleObj spid="_x0000_s442374" name="Drawing" r:id="rId3" imgW="419040" imgH="312480" progId="Presentations.Drawing.16">
              <p:embed/>
            </p:oleObj>
          </a:graphicData>
        </a:graphic>
      </p:graphicFrame>
      <p:graphicFrame>
        <p:nvGraphicFramePr>
          <p:cNvPr id="442377" name="Object 9"/>
          <p:cNvGraphicFramePr>
            <a:graphicFrameLocks noChangeAspect="1"/>
          </p:cNvGraphicFramePr>
          <p:nvPr/>
        </p:nvGraphicFramePr>
        <p:xfrm>
          <a:off x="322263" y="1758950"/>
          <a:ext cx="8821737" cy="3013075"/>
        </p:xfrm>
        <a:graphic>
          <a:graphicData uri="http://schemas.openxmlformats.org/presentationml/2006/ole">
            <p:oleObj spid="_x0000_s442377" name="Drawing" r:id="rId4" imgW="9037440" imgH="30862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0857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0858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0858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08582" name="Object 6"/>
          <p:cNvGraphicFramePr>
            <a:graphicFrameLocks noChangeAspect="1"/>
          </p:cNvGraphicFramePr>
          <p:nvPr/>
        </p:nvGraphicFramePr>
        <p:xfrm>
          <a:off x="8594725" y="6388100"/>
          <a:ext cx="419100" cy="312738"/>
        </p:xfrm>
        <a:graphic>
          <a:graphicData uri="http://schemas.openxmlformats.org/presentationml/2006/ole">
            <p:oleObj spid="_x0000_s408582" name="Drawing" r:id="rId3" imgW="419040" imgH="312480" progId="Presentations.Drawing.16">
              <p:embed/>
            </p:oleObj>
          </a:graphicData>
        </a:graphic>
      </p:graphicFrame>
      <p:graphicFrame>
        <p:nvGraphicFramePr>
          <p:cNvPr id="408584" name="Object 8"/>
          <p:cNvGraphicFramePr>
            <a:graphicFrameLocks noChangeAspect="1"/>
          </p:cNvGraphicFramePr>
          <p:nvPr/>
        </p:nvGraphicFramePr>
        <p:xfrm>
          <a:off x="322263" y="1758950"/>
          <a:ext cx="8821737" cy="3763963"/>
        </p:xfrm>
        <a:graphic>
          <a:graphicData uri="http://schemas.openxmlformats.org/presentationml/2006/ole">
            <p:oleObj spid="_x0000_s408584" name="Drawing" r:id="rId4" imgW="9037440" imgH="38556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0960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0960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0960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09606" name="Object 6"/>
          <p:cNvGraphicFramePr>
            <a:graphicFrameLocks noChangeAspect="1"/>
          </p:cNvGraphicFramePr>
          <p:nvPr/>
        </p:nvGraphicFramePr>
        <p:xfrm>
          <a:off x="8594725" y="6388100"/>
          <a:ext cx="419100" cy="312738"/>
        </p:xfrm>
        <a:graphic>
          <a:graphicData uri="http://schemas.openxmlformats.org/presentationml/2006/ole">
            <p:oleObj spid="_x0000_s409606" name="Drawing" r:id="rId3" imgW="419040" imgH="312480" progId="Presentations.Drawing.16">
              <p:embed/>
            </p:oleObj>
          </a:graphicData>
        </a:graphic>
      </p:graphicFrame>
      <p:graphicFrame>
        <p:nvGraphicFramePr>
          <p:cNvPr id="409608" name="Object 8"/>
          <p:cNvGraphicFramePr>
            <a:graphicFrameLocks noChangeAspect="1"/>
          </p:cNvGraphicFramePr>
          <p:nvPr/>
        </p:nvGraphicFramePr>
        <p:xfrm>
          <a:off x="322263" y="1758950"/>
          <a:ext cx="8821737" cy="4232275"/>
        </p:xfrm>
        <a:graphic>
          <a:graphicData uri="http://schemas.openxmlformats.org/presentationml/2006/ole">
            <p:oleObj spid="_x0000_s409608" name="Drawing" r:id="rId4" imgW="9037440" imgH="4335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1062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1062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1062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10630" name="Object 6"/>
          <p:cNvGraphicFramePr>
            <a:graphicFrameLocks noChangeAspect="1"/>
          </p:cNvGraphicFramePr>
          <p:nvPr/>
        </p:nvGraphicFramePr>
        <p:xfrm>
          <a:off x="8594725" y="6388100"/>
          <a:ext cx="419100" cy="312738"/>
        </p:xfrm>
        <a:graphic>
          <a:graphicData uri="http://schemas.openxmlformats.org/presentationml/2006/ole">
            <p:oleObj spid="_x0000_s410630" name="Drawing" r:id="rId3" imgW="419040" imgH="312480" progId="Presentations.Drawing.16">
              <p:embed/>
            </p:oleObj>
          </a:graphicData>
        </a:graphic>
      </p:graphicFrame>
      <p:graphicFrame>
        <p:nvGraphicFramePr>
          <p:cNvPr id="410632" name="Object 8"/>
          <p:cNvGraphicFramePr>
            <a:graphicFrameLocks noChangeAspect="1"/>
          </p:cNvGraphicFramePr>
          <p:nvPr/>
        </p:nvGraphicFramePr>
        <p:xfrm>
          <a:off x="322263" y="1758950"/>
          <a:ext cx="8821737" cy="3362325"/>
        </p:xfrm>
        <a:graphic>
          <a:graphicData uri="http://schemas.openxmlformats.org/presentationml/2006/ole">
            <p:oleObj spid="_x0000_s410632" name="Drawing" r:id="rId4" imgW="9037440" imgH="34441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1165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International marketing decisions</a:t>
            </a:r>
            <a:endParaRPr lang="en-US" b="1">
              <a:solidFill>
                <a:srgbClr val="FF3300"/>
              </a:solidFill>
              <a:latin typeface="Tahoma" pitchFamily="34" charset="0"/>
            </a:endParaRPr>
          </a:p>
        </p:txBody>
      </p:sp>
      <p:sp>
        <p:nvSpPr>
          <p:cNvPr id="4116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1165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11654" name="Object 6"/>
          <p:cNvGraphicFramePr>
            <a:graphicFrameLocks noChangeAspect="1"/>
          </p:cNvGraphicFramePr>
          <p:nvPr/>
        </p:nvGraphicFramePr>
        <p:xfrm>
          <a:off x="8594725" y="6388100"/>
          <a:ext cx="419100" cy="312738"/>
        </p:xfrm>
        <a:graphic>
          <a:graphicData uri="http://schemas.openxmlformats.org/presentationml/2006/ole">
            <p:oleObj spid="_x0000_s411654" name="Drawing" r:id="rId3" imgW="419040" imgH="312480" progId="Presentations.Drawing.16">
              <p:embed/>
            </p:oleObj>
          </a:graphicData>
        </a:graphic>
      </p:graphicFrame>
      <p:graphicFrame>
        <p:nvGraphicFramePr>
          <p:cNvPr id="411656" name="Object 8"/>
          <p:cNvGraphicFramePr>
            <a:graphicFrameLocks noChangeAspect="1"/>
          </p:cNvGraphicFramePr>
          <p:nvPr/>
        </p:nvGraphicFramePr>
        <p:xfrm>
          <a:off x="322263" y="1758950"/>
          <a:ext cx="8821737" cy="5089525"/>
        </p:xfrm>
        <a:graphic>
          <a:graphicData uri="http://schemas.openxmlformats.org/presentationml/2006/ole">
            <p:oleObj spid="_x0000_s411656" name="Drawing" r:id="rId4" imgW="9212760" imgH="53110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1267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12678" name="Object 6"/>
          <p:cNvGraphicFramePr>
            <a:graphicFrameLocks noChangeAspect="1"/>
          </p:cNvGraphicFramePr>
          <p:nvPr/>
        </p:nvGraphicFramePr>
        <p:xfrm>
          <a:off x="8594725" y="6388100"/>
          <a:ext cx="419100" cy="312738"/>
        </p:xfrm>
        <a:graphic>
          <a:graphicData uri="http://schemas.openxmlformats.org/presentationml/2006/ole">
            <p:oleObj spid="_x0000_s412678" name="Drawing" r:id="rId3" imgW="419040" imgH="312480" progId="Presentations.Drawing.16">
              <p:embed/>
            </p:oleObj>
          </a:graphicData>
        </a:graphic>
      </p:graphicFrame>
      <p:graphicFrame>
        <p:nvGraphicFramePr>
          <p:cNvPr id="412680" name="Object 8"/>
          <p:cNvGraphicFramePr>
            <a:graphicFrameLocks noChangeAspect="1"/>
          </p:cNvGraphicFramePr>
          <p:nvPr/>
        </p:nvGraphicFramePr>
        <p:xfrm>
          <a:off x="831850" y="1057275"/>
          <a:ext cx="7473950" cy="5632450"/>
        </p:xfrm>
        <a:graphic>
          <a:graphicData uri="http://schemas.openxmlformats.org/presentationml/2006/ole">
            <p:oleObj spid="_x0000_s412680" name="Drawing" r:id="rId4" imgW="7696080" imgH="57988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3702" name="Object 6"/>
          <p:cNvGraphicFramePr>
            <a:graphicFrameLocks noChangeAspect="1"/>
          </p:cNvGraphicFramePr>
          <p:nvPr/>
        </p:nvGraphicFramePr>
        <p:xfrm>
          <a:off x="812800" y="1065213"/>
          <a:ext cx="7486650" cy="5232400"/>
        </p:xfrm>
        <a:graphic>
          <a:graphicData uri="http://schemas.openxmlformats.org/presentationml/2006/ole">
            <p:oleObj spid="_x0000_s413702" name="Drawing" r:id="rId3" imgW="7696080" imgH="5379840" progId="Presentations.Drawing.16">
              <p:embed/>
            </p:oleObj>
          </a:graphicData>
        </a:graphic>
      </p:graphicFrame>
      <p:sp>
        <p:nvSpPr>
          <p:cNvPr id="41369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GLOBAL MARKETPLACE</a:t>
            </a:r>
          </a:p>
        </p:txBody>
      </p:sp>
      <p:sp>
        <p:nvSpPr>
          <p:cNvPr id="413699" name="Line 3"/>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13700" name="Object 4"/>
          <p:cNvGraphicFramePr>
            <a:graphicFrameLocks noChangeAspect="1"/>
          </p:cNvGraphicFramePr>
          <p:nvPr/>
        </p:nvGraphicFramePr>
        <p:xfrm>
          <a:off x="8594725" y="6388100"/>
          <a:ext cx="419100" cy="312738"/>
        </p:xfrm>
        <a:graphic>
          <a:graphicData uri="http://schemas.openxmlformats.org/presentationml/2006/ole">
            <p:oleObj spid="_x0000_s413700"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1399</TotalTime>
  <Words>215</Words>
  <Application>Microsoft Office PowerPoint</Application>
  <PresentationFormat>On-screen Show (4:3)</PresentationFormat>
  <Paragraphs>71</Paragraphs>
  <Slides>37</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2" baseType="lpstr">
      <vt:lpstr>Arial</vt:lpstr>
      <vt:lpstr>Tahoma</vt:lpstr>
      <vt:lpstr>Dunes</vt:lpstr>
      <vt:lpstr>Presentations X6 Drawing</vt:lpstr>
      <vt:lpstr>Presentations X8 Drawing</vt:lpstr>
      <vt:lpstr>PRINCIPLES OF MARKETING / 05B</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lpstr>THE GLOBAL MARKETPLACE</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3R_Principles_of_marketing</dc:title>
  <dc:subject>The global marketplace / marketing_decisions</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57</cp:revision>
  <dcterms:created xsi:type="dcterms:W3CDTF">2015-09-06T15:15:23Z</dcterms:created>
  <dcterms:modified xsi:type="dcterms:W3CDTF">2020-01-29T17:04:40Z</dcterms:modified>
  <cp:category>based on Ph. Kotler's Principles of marketing / international edition</cp:category>
</cp:coreProperties>
</file>