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531" r:id="rId3"/>
    <p:sldId id="532" r:id="rId4"/>
    <p:sldId id="533" r:id="rId5"/>
    <p:sldId id="534" r:id="rId6"/>
    <p:sldId id="535" r:id="rId7"/>
    <p:sldId id="536" r:id="rId8"/>
    <p:sldId id="537" r:id="rId9"/>
    <p:sldId id="538" r:id="rId10"/>
    <p:sldId id="539" r:id="rId11"/>
    <p:sldId id="540" r:id="rId12"/>
    <p:sldId id="541" r:id="rId13"/>
    <p:sldId id="542" r:id="rId14"/>
    <p:sldId id="543" r:id="rId15"/>
    <p:sldId id="544" r:id="rId16"/>
    <p:sldId id="545" r:id="rId17"/>
    <p:sldId id="546" r:id="rId18"/>
    <p:sldId id="547" r:id="rId19"/>
    <p:sldId id="548" r:id="rId20"/>
    <p:sldId id="549" r:id="rId21"/>
    <p:sldId id="550" r:id="rId22"/>
    <p:sldId id="551" r:id="rId23"/>
    <p:sldId id="552" r:id="rId24"/>
    <p:sldId id="553" r:id="rId25"/>
    <p:sldId id="554" r:id="rId26"/>
    <p:sldId id="555" r:id="rId27"/>
    <p:sldId id="556" r:id="rId28"/>
    <p:sldId id="557" r:id="rId29"/>
    <p:sldId id="55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Io+DCem8yHP5rkWSPWi3tg" hashData="o/cU7ih6vlyerE2P6coLOZiqxG4"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51" d="100"/>
          <a:sy n="51" d="100"/>
        </p:scale>
        <p:origin x="-1166" y="-86"/>
      </p:cViewPr>
      <p:guideLst>
        <p:guide orient="horz" pos="1120"/>
        <p:guide pos="195"/>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3F860D-A619-4B11-BC31-71704DC4356A}"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B1D5E-BAFE-4AE8-A5B9-B56240223606}"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79F2ED-484A-4A4C-B5AD-8D9D53A97AB5}"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5EB2DA-DF7E-417C-AD21-FF48E41A05BF}"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F0FCB-CACB-4D4A-8878-C153DC7CFCF8}"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7B2ECF-641E-4C70-9420-C7A1C56D12B0}"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7CE4F9-E481-4F65-8241-14A7CB8D7C67}"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A02577-7C53-44EA-800B-C93CA19DE22B}"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CC5720-8DAF-4C91-929F-56C7DD448F70}"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D2A1B0-6C58-4F80-A790-BEDDFDC831AD}"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8B37BD-CB22-42BB-9AF0-9AF7CFE5EFCD}"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CA6CC92-D967-4D40-9230-84D74AF717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0.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8.vml"/><Relationship Id="rId5" Type="http://schemas.openxmlformats.org/officeDocument/2006/relationships/oleObject" Target="../embeddings/oleObject56.bin"/><Relationship Id="rId4"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xml"/><Relationship Id="rId1" Type="http://schemas.openxmlformats.org/officeDocument/2006/relationships/vmlDrawing" Target="../drawings/vmlDrawing29.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p:nvPr>
        </p:nvSpPr>
        <p:spPr>
          <a:xfrm>
            <a:off x="0" y="152400"/>
            <a:ext cx="9144000" cy="685800"/>
          </a:xfrm>
        </p:spPr>
        <p:txBody>
          <a:bodyPr/>
          <a:lstStyle/>
          <a:p>
            <a:pPr eaLnBrk="1" hangingPunct="1"/>
            <a:r>
              <a:rPr lang="en-US" sz="3200" b="1" dirty="0" smtClean="0">
                <a:solidFill>
                  <a:srgbClr val="003399"/>
                </a:solidFill>
                <a:latin typeface="Tahoma" pitchFamily="34" charset="0"/>
              </a:rPr>
              <a:t>DIENSTENMARKETINGMANAGEMENT / 06B</a:t>
            </a:r>
          </a:p>
        </p:txBody>
      </p:sp>
      <p:sp>
        <p:nvSpPr>
          <p:cNvPr id="10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5"/>
          <p:cNvGraphicFramePr>
            <a:graphicFrameLocks noChangeAspect="1"/>
          </p:cNvGraphicFramePr>
          <p:nvPr/>
        </p:nvGraphicFramePr>
        <p:xfrm>
          <a:off x="6400800" y="6019800"/>
          <a:ext cx="2590800" cy="701675"/>
        </p:xfrm>
        <a:graphic>
          <a:graphicData uri="http://schemas.openxmlformats.org/presentationml/2006/ole">
            <p:oleObj spid="_x0000_s1026" name="Drawing" r:id="rId3" imgW="2590920" imgH="700920" progId="Presentations.Drawing.18">
              <p:embed/>
            </p:oleObj>
          </a:graphicData>
        </a:graphic>
      </p:graphicFrame>
      <p:graphicFrame>
        <p:nvGraphicFramePr>
          <p:cNvPr id="1027" name="Object 9"/>
          <p:cNvGraphicFramePr>
            <a:graphicFrameLocks noChangeAspect="1"/>
          </p:cNvGraphicFramePr>
          <p:nvPr/>
        </p:nvGraphicFramePr>
        <p:xfrm>
          <a:off x="1211263" y="1714500"/>
          <a:ext cx="6721475" cy="3429000"/>
        </p:xfrm>
        <a:graphic>
          <a:graphicData uri="http://schemas.openxmlformats.org/presentationml/2006/ole">
            <p:oleObj spid="_x0000_s1027" name="Drawing" r:id="rId4" imgW="6720840" imgH="3429000" progId="Presentations.Drawing.18">
              <p:embed/>
            </p:oleObj>
          </a:graphicData>
        </a:graphic>
      </p:graphicFrame>
      <p:graphicFrame>
        <p:nvGraphicFramePr>
          <p:cNvPr id="1028" name="Object 10"/>
          <p:cNvGraphicFramePr>
            <a:graphicFrameLocks noChangeAspect="1"/>
          </p:cNvGraphicFramePr>
          <p:nvPr/>
        </p:nvGraphicFramePr>
        <p:xfrm>
          <a:off x="309563" y="5821363"/>
          <a:ext cx="4533900" cy="1036637"/>
        </p:xfrm>
        <a:graphic>
          <a:graphicData uri="http://schemas.openxmlformats.org/presentationml/2006/ole">
            <p:oleObj spid="_x0000_s1028" name="Drawing" r:id="rId5" imgW="4533840" imgH="1036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32772"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Bewaken van kwaliteit</a:t>
            </a:r>
          </a:p>
        </p:txBody>
      </p:sp>
      <p:sp>
        <p:nvSpPr>
          <p:cNvPr id="32773"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2770" name="Object 8"/>
          <p:cNvGraphicFramePr>
            <a:graphicFrameLocks noChangeAspect="1"/>
          </p:cNvGraphicFramePr>
          <p:nvPr/>
        </p:nvGraphicFramePr>
        <p:xfrm>
          <a:off x="309563" y="1778000"/>
          <a:ext cx="8834437" cy="4822825"/>
        </p:xfrm>
        <a:graphic>
          <a:graphicData uri="http://schemas.openxmlformats.org/presentationml/2006/ole">
            <p:oleObj spid="_x0000_s32770" name="Drawing" r:id="rId3" imgW="927360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337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Bewaken van kwaliteit</a:t>
            </a:r>
          </a:p>
        </p:txBody>
      </p:sp>
      <p:sp>
        <p:nvSpPr>
          <p:cNvPr id="337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3794" name="Object 6"/>
          <p:cNvGraphicFramePr>
            <a:graphicFrameLocks noChangeAspect="1"/>
          </p:cNvGraphicFramePr>
          <p:nvPr/>
        </p:nvGraphicFramePr>
        <p:xfrm>
          <a:off x="309563" y="1778000"/>
          <a:ext cx="8834437" cy="3808413"/>
        </p:xfrm>
        <a:graphic>
          <a:graphicData uri="http://schemas.openxmlformats.org/presentationml/2006/ole">
            <p:oleObj spid="_x0000_s33794" name="Drawing" r:id="rId3" imgW="9273600" imgH="3992760" progId="Presentations.Drawing.18">
              <p:embed/>
            </p:oleObj>
          </a:graphicData>
        </a:graphic>
      </p:graphicFrame>
      <p:graphicFrame>
        <p:nvGraphicFramePr>
          <p:cNvPr id="33795" name="Object 7"/>
          <p:cNvGraphicFramePr>
            <a:graphicFrameLocks noChangeAspect="1"/>
          </p:cNvGraphicFramePr>
          <p:nvPr/>
        </p:nvGraphicFramePr>
        <p:xfrm>
          <a:off x="8594725" y="6388100"/>
          <a:ext cx="419100" cy="312738"/>
        </p:xfrm>
        <a:graphic>
          <a:graphicData uri="http://schemas.openxmlformats.org/presentationml/2006/ole">
            <p:oleObj spid="_x0000_s33795"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348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Dissatisfactiemanagement</a:t>
            </a:r>
          </a:p>
        </p:txBody>
      </p:sp>
      <p:sp>
        <p:nvSpPr>
          <p:cNvPr id="348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4818" name="Object 6"/>
          <p:cNvGraphicFramePr>
            <a:graphicFrameLocks noChangeAspect="1"/>
          </p:cNvGraphicFramePr>
          <p:nvPr/>
        </p:nvGraphicFramePr>
        <p:xfrm>
          <a:off x="8594725" y="6388100"/>
          <a:ext cx="419100" cy="312738"/>
        </p:xfrm>
        <a:graphic>
          <a:graphicData uri="http://schemas.openxmlformats.org/presentationml/2006/ole">
            <p:oleObj spid="_x0000_s34818" name="Drawing" r:id="rId3" imgW="419040" imgH="312480" progId="Presentations.Drawing.18">
              <p:embed/>
            </p:oleObj>
          </a:graphicData>
        </a:graphic>
      </p:graphicFrame>
      <p:graphicFrame>
        <p:nvGraphicFramePr>
          <p:cNvPr id="34819" name="Object 8"/>
          <p:cNvGraphicFramePr>
            <a:graphicFrameLocks noChangeAspect="1"/>
          </p:cNvGraphicFramePr>
          <p:nvPr/>
        </p:nvGraphicFramePr>
        <p:xfrm>
          <a:off x="309563" y="1778000"/>
          <a:ext cx="8834437" cy="4822825"/>
        </p:xfrm>
        <a:graphic>
          <a:graphicData uri="http://schemas.openxmlformats.org/presentationml/2006/ole">
            <p:oleObj spid="_x0000_s34819" name="Drawing" r:id="rId4" imgW="927360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358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Dissatisfactiemanagement</a:t>
            </a:r>
          </a:p>
        </p:txBody>
      </p:sp>
      <p:sp>
        <p:nvSpPr>
          <p:cNvPr id="358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5842" name="Object 5"/>
          <p:cNvGraphicFramePr>
            <a:graphicFrameLocks noChangeAspect="1"/>
          </p:cNvGraphicFramePr>
          <p:nvPr/>
        </p:nvGraphicFramePr>
        <p:xfrm>
          <a:off x="8594725" y="6388100"/>
          <a:ext cx="419100" cy="312738"/>
        </p:xfrm>
        <a:graphic>
          <a:graphicData uri="http://schemas.openxmlformats.org/presentationml/2006/ole">
            <p:oleObj spid="_x0000_s35842" name="Drawing" r:id="rId3" imgW="419040" imgH="312480" progId="Presentations.Drawing.18">
              <p:embed/>
            </p:oleObj>
          </a:graphicData>
        </a:graphic>
      </p:graphicFrame>
      <p:graphicFrame>
        <p:nvGraphicFramePr>
          <p:cNvPr id="35843" name="Object 7"/>
          <p:cNvGraphicFramePr>
            <a:graphicFrameLocks noChangeAspect="1"/>
          </p:cNvGraphicFramePr>
          <p:nvPr/>
        </p:nvGraphicFramePr>
        <p:xfrm>
          <a:off x="309563" y="1778000"/>
          <a:ext cx="8834437" cy="4700588"/>
        </p:xfrm>
        <a:graphic>
          <a:graphicData uri="http://schemas.openxmlformats.org/presentationml/2006/ole">
            <p:oleObj spid="_x0000_s35843" name="Drawing" r:id="rId4" imgW="9273600" imgH="4930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368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Dissatisfactiemanagement</a:t>
            </a:r>
          </a:p>
        </p:txBody>
      </p:sp>
      <p:sp>
        <p:nvSpPr>
          <p:cNvPr id="368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6866" name="Object 5"/>
          <p:cNvGraphicFramePr>
            <a:graphicFrameLocks noChangeAspect="1"/>
          </p:cNvGraphicFramePr>
          <p:nvPr/>
        </p:nvGraphicFramePr>
        <p:xfrm>
          <a:off x="8594725" y="6388100"/>
          <a:ext cx="419100" cy="312738"/>
        </p:xfrm>
        <a:graphic>
          <a:graphicData uri="http://schemas.openxmlformats.org/presentationml/2006/ole">
            <p:oleObj spid="_x0000_s36866" name="Drawing" r:id="rId3" imgW="419040" imgH="312480" progId="Presentations.Drawing.18">
              <p:embed/>
            </p:oleObj>
          </a:graphicData>
        </a:graphic>
      </p:graphicFrame>
      <p:graphicFrame>
        <p:nvGraphicFramePr>
          <p:cNvPr id="36867" name="Object 7"/>
          <p:cNvGraphicFramePr>
            <a:graphicFrameLocks noChangeAspect="1"/>
          </p:cNvGraphicFramePr>
          <p:nvPr/>
        </p:nvGraphicFramePr>
        <p:xfrm>
          <a:off x="309563" y="1778000"/>
          <a:ext cx="8834437" cy="4148138"/>
        </p:xfrm>
        <a:graphic>
          <a:graphicData uri="http://schemas.openxmlformats.org/presentationml/2006/ole">
            <p:oleObj spid="_x0000_s36867" name="Drawing" r:id="rId4" imgW="9273600" imgH="4350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378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Dissatisfactiemanagement</a:t>
            </a:r>
          </a:p>
        </p:txBody>
      </p:sp>
      <p:sp>
        <p:nvSpPr>
          <p:cNvPr id="378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7890" name="Object 5"/>
          <p:cNvGraphicFramePr>
            <a:graphicFrameLocks noChangeAspect="1"/>
          </p:cNvGraphicFramePr>
          <p:nvPr/>
        </p:nvGraphicFramePr>
        <p:xfrm>
          <a:off x="8594725" y="6388100"/>
          <a:ext cx="419100" cy="312738"/>
        </p:xfrm>
        <a:graphic>
          <a:graphicData uri="http://schemas.openxmlformats.org/presentationml/2006/ole">
            <p:oleObj spid="_x0000_s37890" name="Drawing" r:id="rId3" imgW="419040" imgH="312480" progId="Presentations.Drawing.18">
              <p:embed/>
            </p:oleObj>
          </a:graphicData>
        </a:graphic>
      </p:graphicFrame>
      <p:graphicFrame>
        <p:nvGraphicFramePr>
          <p:cNvPr id="37891" name="Object 7"/>
          <p:cNvGraphicFramePr>
            <a:graphicFrameLocks noChangeAspect="1"/>
          </p:cNvGraphicFramePr>
          <p:nvPr/>
        </p:nvGraphicFramePr>
        <p:xfrm>
          <a:off x="309563" y="1778000"/>
          <a:ext cx="8834437" cy="4822825"/>
        </p:xfrm>
        <a:graphic>
          <a:graphicData uri="http://schemas.openxmlformats.org/presentationml/2006/ole">
            <p:oleObj spid="_x0000_s37891" name="Drawing" r:id="rId4" imgW="927360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3891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Managen van heterogeniteit via processen</a:t>
            </a:r>
          </a:p>
        </p:txBody>
      </p:sp>
      <p:sp>
        <p:nvSpPr>
          <p:cNvPr id="389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8914" name="Object 5"/>
          <p:cNvGraphicFramePr>
            <a:graphicFrameLocks noChangeAspect="1"/>
          </p:cNvGraphicFramePr>
          <p:nvPr/>
        </p:nvGraphicFramePr>
        <p:xfrm>
          <a:off x="8594725" y="6388100"/>
          <a:ext cx="419100" cy="312738"/>
        </p:xfrm>
        <a:graphic>
          <a:graphicData uri="http://schemas.openxmlformats.org/presentationml/2006/ole">
            <p:oleObj spid="_x0000_s38914" name="Drawing" r:id="rId3" imgW="419040" imgH="312480" progId="Presentations.Drawing.18">
              <p:embed/>
            </p:oleObj>
          </a:graphicData>
        </a:graphic>
      </p:graphicFrame>
      <p:graphicFrame>
        <p:nvGraphicFramePr>
          <p:cNvPr id="38915" name="Object 7"/>
          <p:cNvGraphicFramePr>
            <a:graphicFrameLocks noChangeAspect="1"/>
          </p:cNvGraphicFramePr>
          <p:nvPr/>
        </p:nvGraphicFramePr>
        <p:xfrm>
          <a:off x="309563" y="1778000"/>
          <a:ext cx="8834437" cy="4822825"/>
        </p:xfrm>
        <a:graphic>
          <a:graphicData uri="http://schemas.openxmlformats.org/presentationml/2006/ole">
            <p:oleObj spid="_x0000_s38915" name="Drawing" r:id="rId4" imgW="927360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399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Managen van heterogeniteit via processen</a:t>
            </a:r>
          </a:p>
        </p:txBody>
      </p:sp>
      <p:sp>
        <p:nvSpPr>
          <p:cNvPr id="399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9938" name="Object 5"/>
          <p:cNvGraphicFramePr>
            <a:graphicFrameLocks noChangeAspect="1"/>
          </p:cNvGraphicFramePr>
          <p:nvPr/>
        </p:nvGraphicFramePr>
        <p:xfrm>
          <a:off x="8594725" y="6388100"/>
          <a:ext cx="419100" cy="312738"/>
        </p:xfrm>
        <a:graphic>
          <a:graphicData uri="http://schemas.openxmlformats.org/presentationml/2006/ole">
            <p:oleObj spid="_x0000_s39938" name="Drawing" r:id="rId3" imgW="419040" imgH="312480" progId="Presentations.Drawing.18">
              <p:embed/>
            </p:oleObj>
          </a:graphicData>
        </a:graphic>
      </p:graphicFrame>
      <p:graphicFrame>
        <p:nvGraphicFramePr>
          <p:cNvPr id="39939" name="Object 7"/>
          <p:cNvGraphicFramePr>
            <a:graphicFrameLocks noChangeAspect="1"/>
          </p:cNvGraphicFramePr>
          <p:nvPr/>
        </p:nvGraphicFramePr>
        <p:xfrm>
          <a:off x="309563" y="1778000"/>
          <a:ext cx="8834437" cy="4641850"/>
        </p:xfrm>
        <a:graphic>
          <a:graphicData uri="http://schemas.openxmlformats.org/presentationml/2006/ole">
            <p:oleObj spid="_x0000_s39939" name="Drawing" r:id="rId4" imgW="927360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4096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Managen van heterogeniteit via processen</a:t>
            </a:r>
          </a:p>
        </p:txBody>
      </p:sp>
      <p:sp>
        <p:nvSpPr>
          <p:cNvPr id="409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0962" name="Object 5"/>
          <p:cNvGraphicFramePr>
            <a:graphicFrameLocks noChangeAspect="1"/>
          </p:cNvGraphicFramePr>
          <p:nvPr/>
        </p:nvGraphicFramePr>
        <p:xfrm>
          <a:off x="8594725" y="6388100"/>
          <a:ext cx="419100" cy="312738"/>
        </p:xfrm>
        <a:graphic>
          <a:graphicData uri="http://schemas.openxmlformats.org/presentationml/2006/ole">
            <p:oleObj spid="_x0000_s40962" name="Drawing" r:id="rId3" imgW="419040" imgH="312480" progId="Presentations.Drawing.18">
              <p:embed/>
            </p:oleObj>
          </a:graphicData>
        </a:graphic>
      </p:graphicFrame>
      <p:graphicFrame>
        <p:nvGraphicFramePr>
          <p:cNvPr id="40963" name="Object 7"/>
          <p:cNvGraphicFramePr>
            <a:graphicFrameLocks noChangeAspect="1"/>
          </p:cNvGraphicFramePr>
          <p:nvPr/>
        </p:nvGraphicFramePr>
        <p:xfrm>
          <a:off x="309563" y="1778000"/>
          <a:ext cx="8834437" cy="4656138"/>
        </p:xfrm>
        <a:graphic>
          <a:graphicData uri="http://schemas.openxmlformats.org/presentationml/2006/ole">
            <p:oleObj spid="_x0000_s40963" name="Drawing" r:id="rId4" imgW="9273600" imgH="4884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4198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Managen van heterogeniteit via processen</a:t>
            </a:r>
          </a:p>
        </p:txBody>
      </p:sp>
      <p:sp>
        <p:nvSpPr>
          <p:cNvPr id="419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1986" name="Object 5"/>
          <p:cNvGraphicFramePr>
            <a:graphicFrameLocks noChangeAspect="1"/>
          </p:cNvGraphicFramePr>
          <p:nvPr/>
        </p:nvGraphicFramePr>
        <p:xfrm>
          <a:off x="8594725" y="6388100"/>
          <a:ext cx="419100" cy="312738"/>
        </p:xfrm>
        <a:graphic>
          <a:graphicData uri="http://schemas.openxmlformats.org/presentationml/2006/ole">
            <p:oleObj spid="_x0000_s41986" name="Drawing" r:id="rId3" imgW="419040" imgH="312480" progId="Presentations.Drawing.18">
              <p:embed/>
            </p:oleObj>
          </a:graphicData>
        </a:graphic>
      </p:graphicFrame>
      <p:graphicFrame>
        <p:nvGraphicFramePr>
          <p:cNvPr id="41987" name="Object 7"/>
          <p:cNvGraphicFramePr>
            <a:graphicFrameLocks noChangeAspect="1"/>
          </p:cNvGraphicFramePr>
          <p:nvPr/>
        </p:nvGraphicFramePr>
        <p:xfrm>
          <a:off x="309563" y="1778000"/>
          <a:ext cx="8834437" cy="4822825"/>
        </p:xfrm>
        <a:graphic>
          <a:graphicData uri="http://schemas.openxmlformats.org/presentationml/2006/ole">
            <p:oleObj spid="_x0000_s41987" name="Drawing" r:id="rId4" imgW="927360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2458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Bewaken van kwaliteit</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4578" name="Object 5"/>
          <p:cNvGraphicFramePr>
            <a:graphicFrameLocks noChangeAspect="1"/>
          </p:cNvGraphicFramePr>
          <p:nvPr/>
        </p:nvGraphicFramePr>
        <p:xfrm>
          <a:off x="8594725" y="6388100"/>
          <a:ext cx="419100" cy="312738"/>
        </p:xfrm>
        <a:graphic>
          <a:graphicData uri="http://schemas.openxmlformats.org/presentationml/2006/ole">
            <p:oleObj spid="_x0000_s24578" name="Drawing" r:id="rId3" imgW="419040" imgH="312480" progId="Presentations.Drawing.18">
              <p:embed/>
            </p:oleObj>
          </a:graphicData>
        </a:graphic>
      </p:graphicFrame>
      <p:graphicFrame>
        <p:nvGraphicFramePr>
          <p:cNvPr id="24579" name="Object 8"/>
          <p:cNvGraphicFramePr>
            <a:graphicFrameLocks noChangeAspect="1"/>
          </p:cNvGraphicFramePr>
          <p:nvPr/>
        </p:nvGraphicFramePr>
        <p:xfrm>
          <a:off x="309563" y="1778000"/>
          <a:ext cx="8834437" cy="4497388"/>
        </p:xfrm>
        <a:graphic>
          <a:graphicData uri="http://schemas.openxmlformats.org/presentationml/2006/ole">
            <p:oleObj spid="_x0000_s24579" name="Drawing" r:id="rId4" imgW="9273600" imgH="4716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4301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Managen van heterogeniteit via processen</a:t>
            </a:r>
          </a:p>
        </p:txBody>
      </p:sp>
      <p:sp>
        <p:nvSpPr>
          <p:cNvPr id="430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3010" name="Object 5"/>
          <p:cNvGraphicFramePr>
            <a:graphicFrameLocks noChangeAspect="1"/>
          </p:cNvGraphicFramePr>
          <p:nvPr/>
        </p:nvGraphicFramePr>
        <p:xfrm>
          <a:off x="8594725" y="6388100"/>
          <a:ext cx="419100" cy="312738"/>
        </p:xfrm>
        <a:graphic>
          <a:graphicData uri="http://schemas.openxmlformats.org/presentationml/2006/ole">
            <p:oleObj spid="_x0000_s43010" name="Drawing" r:id="rId3" imgW="419040" imgH="312480" progId="Presentations.Drawing.18">
              <p:embed/>
            </p:oleObj>
          </a:graphicData>
        </a:graphic>
      </p:graphicFrame>
      <p:graphicFrame>
        <p:nvGraphicFramePr>
          <p:cNvPr id="43011" name="Object 7"/>
          <p:cNvGraphicFramePr>
            <a:graphicFrameLocks noChangeAspect="1"/>
          </p:cNvGraphicFramePr>
          <p:nvPr/>
        </p:nvGraphicFramePr>
        <p:xfrm>
          <a:off x="309563" y="1778000"/>
          <a:ext cx="8834437" cy="4497388"/>
        </p:xfrm>
        <a:graphic>
          <a:graphicData uri="http://schemas.openxmlformats.org/presentationml/2006/ole">
            <p:oleObj spid="_x0000_s43011" name="Drawing" r:id="rId4" imgW="9273600" imgH="4716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4403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Managen van heterogeniteit via processen</a:t>
            </a:r>
          </a:p>
        </p:txBody>
      </p:sp>
      <p:sp>
        <p:nvSpPr>
          <p:cNvPr id="440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4034" name="Object 5"/>
          <p:cNvGraphicFramePr>
            <a:graphicFrameLocks noChangeAspect="1"/>
          </p:cNvGraphicFramePr>
          <p:nvPr/>
        </p:nvGraphicFramePr>
        <p:xfrm>
          <a:off x="8594725" y="6388100"/>
          <a:ext cx="419100" cy="312738"/>
        </p:xfrm>
        <a:graphic>
          <a:graphicData uri="http://schemas.openxmlformats.org/presentationml/2006/ole">
            <p:oleObj spid="_x0000_s44034" name="Drawing" r:id="rId3" imgW="419040" imgH="312480" progId="Presentations.Drawing.18">
              <p:embed/>
            </p:oleObj>
          </a:graphicData>
        </a:graphic>
      </p:graphicFrame>
      <p:graphicFrame>
        <p:nvGraphicFramePr>
          <p:cNvPr id="44035" name="Object 7"/>
          <p:cNvGraphicFramePr>
            <a:graphicFrameLocks noChangeAspect="1"/>
          </p:cNvGraphicFramePr>
          <p:nvPr/>
        </p:nvGraphicFramePr>
        <p:xfrm>
          <a:off x="309563" y="1778000"/>
          <a:ext cx="8834437" cy="4822825"/>
        </p:xfrm>
        <a:graphic>
          <a:graphicData uri="http://schemas.openxmlformats.org/presentationml/2006/ole">
            <p:oleObj spid="_x0000_s44035" name="Drawing" r:id="rId4" imgW="927360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4506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Managen van heterogeniteit via processen</a:t>
            </a:r>
          </a:p>
        </p:txBody>
      </p:sp>
      <p:sp>
        <p:nvSpPr>
          <p:cNvPr id="450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5058" name="Object 5"/>
          <p:cNvGraphicFramePr>
            <a:graphicFrameLocks noChangeAspect="1"/>
          </p:cNvGraphicFramePr>
          <p:nvPr/>
        </p:nvGraphicFramePr>
        <p:xfrm>
          <a:off x="8594725" y="6388100"/>
          <a:ext cx="419100" cy="312738"/>
        </p:xfrm>
        <a:graphic>
          <a:graphicData uri="http://schemas.openxmlformats.org/presentationml/2006/ole">
            <p:oleObj spid="_x0000_s45058" name="Drawing" r:id="rId3" imgW="419040" imgH="312480" progId="Presentations.Drawing.18">
              <p:embed/>
            </p:oleObj>
          </a:graphicData>
        </a:graphic>
      </p:graphicFrame>
      <p:graphicFrame>
        <p:nvGraphicFramePr>
          <p:cNvPr id="45059" name="Object 7"/>
          <p:cNvGraphicFramePr>
            <a:graphicFrameLocks noChangeAspect="1"/>
          </p:cNvGraphicFramePr>
          <p:nvPr/>
        </p:nvGraphicFramePr>
        <p:xfrm>
          <a:off x="309563" y="1778000"/>
          <a:ext cx="8834437" cy="4108450"/>
        </p:xfrm>
        <a:graphic>
          <a:graphicData uri="http://schemas.openxmlformats.org/presentationml/2006/ole">
            <p:oleObj spid="_x0000_s45059" name="Drawing" r:id="rId4" imgW="9365040" imgH="4350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4608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Managen van heterogeniteit via processen</a:t>
            </a:r>
          </a:p>
        </p:txBody>
      </p:sp>
      <p:sp>
        <p:nvSpPr>
          <p:cNvPr id="460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6082" name="Object 5"/>
          <p:cNvGraphicFramePr>
            <a:graphicFrameLocks noChangeAspect="1"/>
          </p:cNvGraphicFramePr>
          <p:nvPr/>
        </p:nvGraphicFramePr>
        <p:xfrm>
          <a:off x="8594725" y="6388100"/>
          <a:ext cx="419100" cy="312738"/>
        </p:xfrm>
        <a:graphic>
          <a:graphicData uri="http://schemas.openxmlformats.org/presentationml/2006/ole">
            <p:oleObj spid="_x0000_s46082" name="Drawing" r:id="rId3" imgW="419040" imgH="312480" progId="Presentations.Drawing.18">
              <p:embed/>
            </p:oleObj>
          </a:graphicData>
        </a:graphic>
      </p:graphicFrame>
      <p:graphicFrame>
        <p:nvGraphicFramePr>
          <p:cNvPr id="46083" name="Object 7"/>
          <p:cNvGraphicFramePr>
            <a:graphicFrameLocks noChangeAspect="1"/>
          </p:cNvGraphicFramePr>
          <p:nvPr/>
        </p:nvGraphicFramePr>
        <p:xfrm>
          <a:off x="309563" y="1778000"/>
          <a:ext cx="8834437" cy="4470400"/>
        </p:xfrm>
        <a:graphic>
          <a:graphicData uri="http://schemas.openxmlformats.org/presentationml/2006/ole">
            <p:oleObj spid="_x0000_s46083" name="Drawing" r:id="rId4" imgW="9479160" imgH="4793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4710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Managen van heterogeniteit via processen</a:t>
            </a:r>
          </a:p>
        </p:txBody>
      </p:sp>
      <p:sp>
        <p:nvSpPr>
          <p:cNvPr id="471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7106" name="Object 5"/>
          <p:cNvGraphicFramePr>
            <a:graphicFrameLocks noChangeAspect="1"/>
          </p:cNvGraphicFramePr>
          <p:nvPr/>
        </p:nvGraphicFramePr>
        <p:xfrm>
          <a:off x="8594725" y="6388100"/>
          <a:ext cx="419100" cy="312738"/>
        </p:xfrm>
        <a:graphic>
          <a:graphicData uri="http://schemas.openxmlformats.org/presentationml/2006/ole">
            <p:oleObj spid="_x0000_s47106" name="Drawing" r:id="rId3" imgW="419040" imgH="312480" progId="Presentations.Drawing.18">
              <p:embed/>
            </p:oleObj>
          </a:graphicData>
        </a:graphic>
      </p:graphicFrame>
      <p:graphicFrame>
        <p:nvGraphicFramePr>
          <p:cNvPr id="47107" name="Object 7"/>
          <p:cNvGraphicFramePr>
            <a:graphicFrameLocks noChangeAspect="1"/>
          </p:cNvGraphicFramePr>
          <p:nvPr/>
        </p:nvGraphicFramePr>
        <p:xfrm>
          <a:off x="309563" y="1778000"/>
          <a:ext cx="8834437" cy="4505325"/>
        </p:xfrm>
        <a:graphic>
          <a:graphicData uri="http://schemas.openxmlformats.org/presentationml/2006/ole">
            <p:oleObj spid="_x0000_s47107" name="Drawing" r:id="rId4" imgW="9479160" imgH="4831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4813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Managen van heterogeniteit via processen</a:t>
            </a:r>
          </a:p>
        </p:txBody>
      </p:sp>
      <p:sp>
        <p:nvSpPr>
          <p:cNvPr id="481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8130" name="Object 5"/>
          <p:cNvGraphicFramePr>
            <a:graphicFrameLocks noChangeAspect="1"/>
          </p:cNvGraphicFramePr>
          <p:nvPr/>
        </p:nvGraphicFramePr>
        <p:xfrm>
          <a:off x="8594725" y="6388100"/>
          <a:ext cx="419100" cy="312738"/>
        </p:xfrm>
        <a:graphic>
          <a:graphicData uri="http://schemas.openxmlformats.org/presentationml/2006/ole">
            <p:oleObj spid="_x0000_s48130" name="Drawing" r:id="rId3" imgW="419040" imgH="312480" progId="Presentations.Drawing.18">
              <p:embed/>
            </p:oleObj>
          </a:graphicData>
        </a:graphic>
      </p:graphicFrame>
      <p:graphicFrame>
        <p:nvGraphicFramePr>
          <p:cNvPr id="48131" name="Object 7"/>
          <p:cNvGraphicFramePr>
            <a:graphicFrameLocks noChangeAspect="1"/>
          </p:cNvGraphicFramePr>
          <p:nvPr/>
        </p:nvGraphicFramePr>
        <p:xfrm>
          <a:off x="309563" y="1778000"/>
          <a:ext cx="8834437" cy="4470400"/>
        </p:xfrm>
        <a:graphic>
          <a:graphicData uri="http://schemas.openxmlformats.org/presentationml/2006/ole">
            <p:oleObj spid="_x0000_s48131" name="Drawing" r:id="rId4" imgW="9479160" imgH="4793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4915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Managen van heterogeniteit via processen</a:t>
            </a:r>
          </a:p>
        </p:txBody>
      </p:sp>
      <p:sp>
        <p:nvSpPr>
          <p:cNvPr id="491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9154" name="Object 5"/>
          <p:cNvGraphicFramePr>
            <a:graphicFrameLocks noChangeAspect="1"/>
          </p:cNvGraphicFramePr>
          <p:nvPr/>
        </p:nvGraphicFramePr>
        <p:xfrm>
          <a:off x="8594725" y="6388100"/>
          <a:ext cx="419100" cy="312738"/>
        </p:xfrm>
        <a:graphic>
          <a:graphicData uri="http://schemas.openxmlformats.org/presentationml/2006/ole">
            <p:oleObj spid="_x0000_s49154" name="Drawing" r:id="rId3" imgW="419040" imgH="312480" progId="Presentations.Drawing.18">
              <p:embed/>
            </p:oleObj>
          </a:graphicData>
        </a:graphic>
      </p:graphicFrame>
      <p:graphicFrame>
        <p:nvGraphicFramePr>
          <p:cNvPr id="49155" name="Object 7"/>
          <p:cNvGraphicFramePr>
            <a:graphicFrameLocks noChangeAspect="1"/>
          </p:cNvGraphicFramePr>
          <p:nvPr/>
        </p:nvGraphicFramePr>
        <p:xfrm>
          <a:off x="309563" y="1778000"/>
          <a:ext cx="8834437" cy="4148138"/>
        </p:xfrm>
        <a:graphic>
          <a:graphicData uri="http://schemas.openxmlformats.org/presentationml/2006/ole">
            <p:oleObj spid="_x0000_s49155" name="Drawing" r:id="rId4" imgW="9471600" imgH="4442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5018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Managen van heterogeniteit via processen</a:t>
            </a:r>
          </a:p>
        </p:txBody>
      </p:sp>
      <p:sp>
        <p:nvSpPr>
          <p:cNvPr id="501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0178" name="Object 5"/>
          <p:cNvGraphicFramePr>
            <a:graphicFrameLocks noChangeAspect="1"/>
          </p:cNvGraphicFramePr>
          <p:nvPr/>
        </p:nvGraphicFramePr>
        <p:xfrm>
          <a:off x="8594725" y="6388100"/>
          <a:ext cx="419100" cy="312738"/>
        </p:xfrm>
        <a:graphic>
          <a:graphicData uri="http://schemas.openxmlformats.org/presentationml/2006/ole">
            <p:oleObj spid="_x0000_s50178" name="Drawing" r:id="rId3" imgW="419040" imgH="312480" progId="Presentations.Drawing.18">
              <p:embed/>
            </p:oleObj>
          </a:graphicData>
        </a:graphic>
      </p:graphicFrame>
      <p:graphicFrame>
        <p:nvGraphicFramePr>
          <p:cNvPr id="50179" name="Object 7"/>
          <p:cNvGraphicFramePr>
            <a:graphicFrameLocks noChangeAspect="1"/>
          </p:cNvGraphicFramePr>
          <p:nvPr/>
        </p:nvGraphicFramePr>
        <p:xfrm>
          <a:off x="309563" y="1778000"/>
          <a:ext cx="8834437" cy="4160838"/>
        </p:xfrm>
        <a:graphic>
          <a:graphicData uri="http://schemas.openxmlformats.org/presentationml/2006/ole">
            <p:oleObj spid="_x0000_s50179" name="Drawing" r:id="rId4" imgW="9471600" imgH="4457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51206"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Managen van heterogeniteit via processen</a:t>
            </a:r>
          </a:p>
        </p:txBody>
      </p:sp>
      <p:sp>
        <p:nvSpPr>
          <p:cNvPr id="51207"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1202" name="Object 5"/>
          <p:cNvGraphicFramePr>
            <a:graphicFrameLocks noChangeAspect="1"/>
          </p:cNvGraphicFramePr>
          <p:nvPr/>
        </p:nvGraphicFramePr>
        <p:xfrm>
          <a:off x="8594725" y="6388100"/>
          <a:ext cx="419100" cy="312738"/>
        </p:xfrm>
        <a:graphic>
          <a:graphicData uri="http://schemas.openxmlformats.org/presentationml/2006/ole">
            <p:oleObj spid="_x0000_s51202" name="Drawing" r:id="rId3" imgW="419040" imgH="312480" progId="Presentations.Drawing.18">
              <p:embed/>
            </p:oleObj>
          </a:graphicData>
        </a:graphic>
      </p:graphicFrame>
      <p:graphicFrame>
        <p:nvGraphicFramePr>
          <p:cNvPr id="51203" name="Object 7"/>
          <p:cNvGraphicFramePr>
            <a:graphicFrameLocks noChangeAspect="1"/>
          </p:cNvGraphicFramePr>
          <p:nvPr/>
        </p:nvGraphicFramePr>
        <p:xfrm>
          <a:off x="309563" y="1778000"/>
          <a:ext cx="8834437" cy="384175"/>
        </p:xfrm>
        <a:graphic>
          <a:graphicData uri="http://schemas.openxmlformats.org/presentationml/2006/ole">
            <p:oleObj spid="_x0000_s51203" name="Drawing" r:id="rId4" imgW="9471600" imgH="403920" progId="Presentations.Drawing.18">
              <p:embed/>
            </p:oleObj>
          </a:graphicData>
        </a:graphic>
      </p:graphicFrame>
      <p:graphicFrame>
        <p:nvGraphicFramePr>
          <p:cNvPr id="51204" name="Object 8"/>
          <p:cNvGraphicFramePr>
            <a:graphicFrameLocks noChangeAspect="1"/>
          </p:cNvGraphicFramePr>
          <p:nvPr/>
        </p:nvGraphicFramePr>
        <p:xfrm>
          <a:off x="309563" y="2392363"/>
          <a:ext cx="8602662" cy="3195637"/>
        </p:xfrm>
        <a:graphic>
          <a:graphicData uri="http://schemas.openxmlformats.org/presentationml/2006/ole">
            <p:oleObj spid="_x0000_s51204" name="Drawing" r:id="rId5" imgW="9365040" imgH="3474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52228"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Managen van heterogeniteit via processen</a:t>
            </a:r>
          </a:p>
        </p:txBody>
      </p:sp>
      <p:sp>
        <p:nvSpPr>
          <p:cNvPr id="52229"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2226" name="Object 8"/>
          <p:cNvGraphicFramePr>
            <a:graphicFrameLocks noChangeAspect="1"/>
          </p:cNvGraphicFramePr>
          <p:nvPr/>
        </p:nvGraphicFramePr>
        <p:xfrm>
          <a:off x="309563" y="1778000"/>
          <a:ext cx="8834437" cy="4772025"/>
        </p:xfrm>
        <a:graphic>
          <a:graphicData uri="http://schemas.openxmlformats.org/presentationml/2006/ole">
            <p:oleObj spid="_x0000_s52226" name="Drawing" r:id="rId3" imgW="9471600" imgH="5113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2560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Bewaken van kwaliteit</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5602" name="Object 5"/>
          <p:cNvGraphicFramePr>
            <a:graphicFrameLocks noChangeAspect="1"/>
          </p:cNvGraphicFramePr>
          <p:nvPr/>
        </p:nvGraphicFramePr>
        <p:xfrm>
          <a:off x="100013" y="6386513"/>
          <a:ext cx="419100" cy="312737"/>
        </p:xfrm>
        <a:graphic>
          <a:graphicData uri="http://schemas.openxmlformats.org/presentationml/2006/ole">
            <p:oleObj spid="_x0000_s25602" name="Drawing" r:id="rId3" imgW="419040" imgH="312480" progId="Presentations.Drawing.18">
              <p:embed/>
            </p:oleObj>
          </a:graphicData>
        </a:graphic>
      </p:graphicFrame>
      <p:graphicFrame>
        <p:nvGraphicFramePr>
          <p:cNvPr id="25603" name="Object 8"/>
          <p:cNvGraphicFramePr>
            <a:graphicFrameLocks noChangeAspect="1"/>
          </p:cNvGraphicFramePr>
          <p:nvPr/>
        </p:nvGraphicFramePr>
        <p:xfrm>
          <a:off x="309563" y="1778000"/>
          <a:ext cx="8834437" cy="4822825"/>
        </p:xfrm>
        <a:graphic>
          <a:graphicData uri="http://schemas.openxmlformats.org/presentationml/2006/ole">
            <p:oleObj spid="_x0000_s25603" name="Drawing" r:id="rId4" imgW="927360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26628"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Bewaken van kwaliteit</a:t>
            </a:r>
          </a:p>
        </p:txBody>
      </p:sp>
      <p:sp>
        <p:nvSpPr>
          <p:cNvPr id="26629"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6626" name="Object 7"/>
          <p:cNvGraphicFramePr>
            <a:graphicFrameLocks noChangeAspect="1"/>
          </p:cNvGraphicFramePr>
          <p:nvPr/>
        </p:nvGraphicFramePr>
        <p:xfrm>
          <a:off x="309563" y="1778000"/>
          <a:ext cx="8834437" cy="4822825"/>
        </p:xfrm>
        <a:graphic>
          <a:graphicData uri="http://schemas.openxmlformats.org/presentationml/2006/ole">
            <p:oleObj spid="_x0000_s26626" name="Drawing" r:id="rId3" imgW="9273600" imgH="5059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276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Bewaken van kwaliteit</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7650" name="Object 6"/>
          <p:cNvGraphicFramePr>
            <a:graphicFrameLocks noChangeAspect="1"/>
          </p:cNvGraphicFramePr>
          <p:nvPr/>
        </p:nvGraphicFramePr>
        <p:xfrm>
          <a:off x="309563" y="1778000"/>
          <a:ext cx="8834437" cy="4822825"/>
        </p:xfrm>
        <a:graphic>
          <a:graphicData uri="http://schemas.openxmlformats.org/presentationml/2006/ole">
            <p:oleObj spid="_x0000_s27650" name="Drawing" r:id="rId3" imgW="9273600" imgH="5059800" progId="Presentations.Drawing.18">
              <p:embed/>
            </p:oleObj>
          </a:graphicData>
        </a:graphic>
      </p:graphicFrame>
      <p:graphicFrame>
        <p:nvGraphicFramePr>
          <p:cNvPr id="27651" name="Object 7"/>
          <p:cNvGraphicFramePr>
            <a:graphicFrameLocks noChangeAspect="1"/>
          </p:cNvGraphicFramePr>
          <p:nvPr/>
        </p:nvGraphicFramePr>
        <p:xfrm>
          <a:off x="8594725" y="6388100"/>
          <a:ext cx="419100" cy="312738"/>
        </p:xfrm>
        <a:graphic>
          <a:graphicData uri="http://schemas.openxmlformats.org/presentationml/2006/ole">
            <p:oleObj spid="_x0000_s27651"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286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Bewaken van kwaliteit</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8674" name="Object 6"/>
          <p:cNvGraphicFramePr>
            <a:graphicFrameLocks noChangeAspect="1"/>
          </p:cNvGraphicFramePr>
          <p:nvPr/>
        </p:nvGraphicFramePr>
        <p:xfrm>
          <a:off x="8594725" y="6388100"/>
          <a:ext cx="419100" cy="312738"/>
        </p:xfrm>
        <a:graphic>
          <a:graphicData uri="http://schemas.openxmlformats.org/presentationml/2006/ole">
            <p:oleObj spid="_x0000_s28674" name="Drawing" r:id="rId3" imgW="419040" imgH="312480" progId="Presentations.Drawing.18">
              <p:embed/>
            </p:oleObj>
          </a:graphicData>
        </a:graphic>
      </p:graphicFrame>
      <p:graphicFrame>
        <p:nvGraphicFramePr>
          <p:cNvPr id="28675" name="Object 7"/>
          <p:cNvGraphicFramePr>
            <a:graphicFrameLocks noChangeAspect="1"/>
          </p:cNvGraphicFramePr>
          <p:nvPr/>
        </p:nvGraphicFramePr>
        <p:xfrm>
          <a:off x="309563" y="1778000"/>
          <a:ext cx="8834437" cy="4497388"/>
        </p:xfrm>
        <a:graphic>
          <a:graphicData uri="http://schemas.openxmlformats.org/presentationml/2006/ole">
            <p:oleObj spid="_x0000_s28675" name="Drawing" r:id="rId4" imgW="9273600" imgH="4716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29701"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9698" name="Object 5"/>
          <p:cNvGraphicFramePr>
            <a:graphicFrameLocks noChangeAspect="1"/>
          </p:cNvGraphicFramePr>
          <p:nvPr/>
        </p:nvGraphicFramePr>
        <p:xfrm>
          <a:off x="8594725" y="6388100"/>
          <a:ext cx="419100" cy="312738"/>
        </p:xfrm>
        <a:graphic>
          <a:graphicData uri="http://schemas.openxmlformats.org/presentationml/2006/ole">
            <p:oleObj spid="_x0000_s29698" name="Drawing" r:id="rId3" imgW="419040" imgH="312480" progId="Presentations.Drawing.18">
              <p:embed/>
            </p:oleObj>
          </a:graphicData>
        </a:graphic>
      </p:graphicFrame>
      <p:graphicFrame>
        <p:nvGraphicFramePr>
          <p:cNvPr id="29699" name="Object 8"/>
          <p:cNvGraphicFramePr>
            <a:graphicFrameLocks noChangeAspect="1"/>
          </p:cNvGraphicFramePr>
          <p:nvPr/>
        </p:nvGraphicFramePr>
        <p:xfrm>
          <a:off x="1346200" y="1009650"/>
          <a:ext cx="6491288" cy="5699125"/>
        </p:xfrm>
        <a:graphic>
          <a:graphicData uri="http://schemas.openxmlformats.org/presentationml/2006/ole">
            <p:oleObj spid="_x0000_s29699" name="Drawing" r:id="rId4" imgW="6682680" imgH="5867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307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Bewaken van kwaliteit</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22" name="Object 5"/>
          <p:cNvGraphicFramePr>
            <a:graphicFrameLocks noChangeAspect="1"/>
          </p:cNvGraphicFramePr>
          <p:nvPr/>
        </p:nvGraphicFramePr>
        <p:xfrm>
          <a:off x="8594725" y="6388100"/>
          <a:ext cx="419100" cy="312738"/>
        </p:xfrm>
        <a:graphic>
          <a:graphicData uri="http://schemas.openxmlformats.org/presentationml/2006/ole">
            <p:oleObj spid="_x0000_s30722" name="Drawing" r:id="rId3" imgW="419040" imgH="312480" progId="Presentations.Drawing.18">
              <p:embed/>
            </p:oleObj>
          </a:graphicData>
        </a:graphic>
      </p:graphicFrame>
      <p:graphicFrame>
        <p:nvGraphicFramePr>
          <p:cNvPr id="30723" name="Object 7"/>
          <p:cNvGraphicFramePr>
            <a:graphicFrameLocks noChangeAspect="1"/>
          </p:cNvGraphicFramePr>
          <p:nvPr/>
        </p:nvGraphicFramePr>
        <p:xfrm>
          <a:off x="309563" y="1778000"/>
          <a:ext cx="8834437" cy="3808413"/>
        </p:xfrm>
        <a:graphic>
          <a:graphicData uri="http://schemas.openxmlformats.org/presentationml/2006/ole">
            <p:oleObj spid="_x0000_s30723" name="Drawing" r:id="rId4" imgW="9273600" imgH="3992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MANAGEN VAN HETEROGENITEIT</a:t>
            </a:r>
          </a:p>
        </p:txBody>
      </p:sp>
      <p:sp>
        <p:nvSpPr>
          <p:cNvPr id="317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Bewaken van kwaliteit</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1746" name="Object 5"/>
          <p:cNvGraphicFramePr>
            <a:graphicFrameLocks noChangeAspect="1"/>
          </p:cNvGraphicFramePr>
          <p:nvPr/>
        </p:nvGraphicFramePr>
        <p:xfrm>
          <a:off x="8594725" y="6388100"/>
          <a:ext cx="419100" cy="312738"/>
        </p:xfrm>
        <a:graphic>
          <a:graphicData uri="http://schemas.openxmlformats.org/presentationml/2006/ole">
            <p:oleObj spid="_x0000_s31746" name="Drawing" r:id="rId3" imgW="419040" imgH="312480" progId="Presentations.Drawing.18">
              <p:embed/>
            </p:oleObj>
          </a:graphicData>
        </a:graphic>
      </p:graphicFrame>
      <p:graphicFrame>
        <p:nvGraphicFramePr>
          <p:cNvPr id="31747" name="Object 7"/>
          <p:cNvGraphicFramePr>
            <a:graphicFrameLocks noChangeAspect="1"/>
          </p:cNvGraphicFramePr>
          <p:nvPr/>
        </p:nvGraphicFramePr>
        <p:xfrm>
          <a:off x="309563" y="1778000"/>
          <a:ext cx="8834437" cy="4497388"/>
        </p:xfrm>
        <a:graphic>
          <a:graphicData uri="http://schemas.openxmlformats.org/presentationml/2006/ole">
            <p:oleObj spid="_x0000_s31747" name="Drawing" r:id="rId4" imgW="9273600" imgH="4716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1708</TotalTime>
  <Words>188</Words>
  <Application>Microsoft Office PowerPoint</Application>
  <PresentationFormat>On-screen Show (4:3)</PresentationFormat>
  <Paragraphs>56</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Dunes</vt:lpstr>
      <vt:lpstr>Drawing</vt:lpstr>
      <vt:lpstr>DIENSTENMARKETINGMANAGEMENT / 06B</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lpstr>MANAGEN VAN HETEROGENITEIT</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3R_Dienstenmarketingmanagement_06B</dc:title>
  <dc:subject>Managen van heterogeniteit</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61</cp:revision>
  <dcterms:created xsi:type="dcterms:W3CDTF">2015-09-06T15:15:23Z</dcterms:created>
  <dcterms:modified xsi:type="dcterms:W3CDTF">2020-01-27T11:42:47Z</dcterms:modified>
  <cp:category>gebaseerd op Essenties van dienstenmarketingmanagement, alsook Dienstenmarketingmanagement, van W. de Vries jr., P. van Helsdingen en T. Borchert, alsmede materiaal van R. Reinhardt.</cp:category>
</cp:coreProperties>
</file>