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72"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z4c1aVcXQDJXGrCf2hrz4A" hashData="dSYDQ7phgTKYV0qMYGGGxgxj5zk"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51" d="100"/>
          <a:sy n="51" d="100"/>
        </p:scale>
        <p:origin x="-1166" y="-86"/>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89A02-25D9-4121-A347-30C14AD358F4}"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B28CD-4319-4140-A7D0-C5B916E0FBC4}"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028319-D563-44CC-B144-C2C6FD30852A}"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2D65F5-0FF7-4AA7-BA1F-17767D6AD3C2}"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8B4B6C-79DA-4F15-9322-821DC305A102}"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924D4-F9E9-4AFF-8F12-9253346DD7F8}"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1ECD17-53F5-43BB-BE90-BD90A12BBBD0}"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590B69-A68F-4A64-96E3-BBA49C316A66}"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C93D6E-BE9E-48BE-85D3-7A413FA94534}"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858193-9D3D-4114-870E-8FDAF9CE0C54}"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A6E7D-D40F-4E20-8BBB-471FC840CE75}"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18EB67F-2101-4F9C-A21E-7B18DD791B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4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0.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200" b="1" dirty="0" smtClean="0">
                <a:solidFill>
                  <a:srgbClr val="003399"/>
                </a:solidFill>
                <a:latin typeface="Tahoma" pitchFamily="34" charset="0"/>
              </a:rPr>
              <a:t>DIENSTENMARKETINGMANAGEMENT / 07B</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8">
              <p:embed/>
            </p:oleObj>
          </a:graphicData>
        </a:graphic>
      </p:graphicFrame>
      <p:graphicFrame>
        <p:nvGraphicFramePr>
          <p:cNvPr id="1027" name="Object 9"/>
          <p:cNvGraphicFramePr>
            <a:graphicFrameLocks noChangeAspect="1"/>
          </p:cNvGraphicFramePr>
          <p:nvPr/>
        </p:nvGraphicFramePr>
        <p:xfrm>
          <a:off x="1211263" y="1714500"/>
          <a:ext cx="6721475" cy="3429000"/>
        </p:xfrm>
        <a:graphic>
          <a:graphicData uri="http://schemas.openxmlformats.org/presentationml/2006/ole">
            <p:oleObj spid="_x0000_s1027" name="Drawing" r:id="rId4" imgW="6720840" imgH="3429000" progId="Presentations.Drawing.18">
              <p:embed/>
            </p:oleObj>
          </a:graphicData>
        </a:graphic>
      </p:graphicFrame>
      <p:graphicFrame>
        <p:nvGraphicFramePr>
          <p:cNvPr id="1028" name="Object 10"/>
          <p:cNvGraphicFramePr>
            <a:graphicFrameLocks noChangeAspect="1"/>
          </p:cNvGraphicFramePr>
          <p:nvPr/>
        </p:nvGraphicFramePr>
        <p:xfrm>
          <a:off x="309563" y="5821363"/>
          <a:ext cx="4533900" cy="1036637"/>
        </p:xfrm>
        <a:graphic>
          <a:graphicData uri="http://schemas.openxmlformats.org/presentationml/2006/ole">
            <p:oleObj spid="_x0000_s1028" name="Drawing" r:id="rId5" imgW="4533840" imgH="103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3794" name="Object 5"/>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8">
              <p:embed/>
            </p:oleObj>
          </a:graphicData>
        </a:graphic>
      </p:graphicFrame>
      <p:graphicFrame>
        <p:nvGraphicFramePr>
          <p:cNvPr id="33795" name="Object 7"/>
          <p:cNvGraphicFramePr>
            <a:graphicFrameLocks noChangeAspect="1"/>
          </p:cNvGraphicFramePr>
          <p:nvPr/>
        </p:nvGraphicFramePr>
        <p:xfrm>
          <a:off x="309563" y="1778000"/>
          <a:ext cx="8834437" cy="4822825"/>
        </p:xfrm>
        <a:graphic>
          <a:graphicData uri="http://schemas.openxmlformats.org/presentationml/2006/ole">
            <p:oleObj spid="_x0000_s33795"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18" name="Object 5"/>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8">
              <p:embed/>
            </p:oleObj>
          </a:graphicData>
        </a:graphic>
      </p:graphicFrame>
      <p:graphicFrame>
        <p:nvGraphicFramePr>
          <p:cNvPr id="34819" name="Object 7"/>
          <p:cNvGraphicFramePr>
            <a:graphicFrameLocks noChangeAspect="1"/>
          </p:cNvGraphicFramePr>
          <p:nvPr/>
        </p:nvGraphicFramePr>
        <p:xfrm>
          <a:off x="309563" y="1778000"/>
          <a:ext cx="8834437" cy="4500563"/>
        </p:xfrm>
        <a:graphic>
          <a:graphicData uri="http://schemas.openxmlformats.org/presentationml/2006/ole">
            <p:oleObj spid="_x0000_s34819" name="Drawing" r:id="rId4" imgW="926604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5842" name="Object 5"/>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8">
              <p:embed/>
            </p:oleObj>
          </a:graphicData>
        </a:graphic>
      </p:graphicFrame>
      <p:graphicFrame>
        <p:nvGraphicFramePr>
          <p:cNvPr id="35843" name="Object 7"/>
          <p:cNvGraphicFramePr>
            <a:graphicFrameLocks noChangeAspect="1"/>
          </p:cNvGraphicFramePr>
          <p:nvPr/>
        </p:nvGraphicFramePr>
        <p:xfrm>
          <a:off x="309563" y="1778000"/>
          <a:ext cx="8834437" cy="4500563"/>
        </p:xfrm>
        <a:graphic>
          <a:graphicData uri="http://schemas.openxmlformats.org/presentationml/2006/ole">
            <p:oleObj spid="_x0000_s35843" name="Drawing" r:id="rId4" imgW="926604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6" name="Object 5"/>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8">
              <p:embed/>
            </p:oleObj>
          </a:graphicData>
        </a:graphic>
      </p:graphicFrame>
      <p:graphicFrame>
        <p:nvGraphicFramePr>
          <p:cNvPr id="36867" name="Object 7"/>
          <p:cNvGraphicFramePr>
            <a:graphicFrameLocks noChangeAspect="1"/>
          </p:cNvGraphicFramePr>
          <p:nvPr/>
        </p:nvGraphicFramePr>
        <p:xfrm>
          <a:off x="309563" y="1778000"/>
          <a:ext cx="8834437" cy="4827588"/>
        </p:xfrm>
        <a:graphic>
          <a:graphicData uri="http://schemas.openxmlformats.org/presentationml/2006/ole">
            <p:oleObj spid="_x0000_s36867" name="Drawing" r:id="rId4" imgW="926604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7890" name="Object 5"/>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8">
              <p:embed/>
            </p:oleObj>
          </a:graphicData>
        </a:graphic>
      </p:graphicFrame>
      <p:graphicFrame>
        <p:nvGraphicFramePr>
          <p:cNvPr id="37891" name="Object 7"/>
          <p:cNvGraphicFramePr>
            <a:graphicFrameLocks noChangeAspect="1"/>
          </p:cNvGraphicFramePr>
          <p:nvPr/>
        </p:nvGraphicFramePr>
        <p:xfrm>
          <a:off x="309563" y="1778000"/>
          <a:ext cx="8834437" cy="3829050"/>
        </p:xfrm>
        <a:graphic>
          <a:graphicData uri="http://schemas.openxmlformats.org/presentationml/2006/ole">
            <p:oleObj spid="_x0000_s37891" name="Drawing" r:id="rId4" imgW="9258480" imgH="4008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8918"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891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4" name="Object 5"/>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8">
              <p:embed/>
            </p:oleObj>
          </a:graphicData>
        </a:graphic>
      </p:graphicFrame>
      <p:graphicFrame>
        <p:nvGraphicFramePr>
          <p:cNvPr id="38915" name="Object 7"/>
          <p:cNvGraphicFramePr>
            <a:graphicFrameLocks noChangeAspect="1"/>
          </p:cNvGraphicFramePr>
          <p:nvPr/>
        </p:nvGraphicFramePr>
        <p:xfrm>
          <a:off x="309563" y="1778000"/>
          <a:ext cx="8834437" cy="420688"/>
        </p:xfrm>
        <a:graphic>
          <a:graphicData uri="http://schemas.openxmlformats.org/presentationml/2006/ole">
            <p:oleObj spid="_x0000_s38915" name="Drawing" r:id="rId4" imgW="9266040" imgH="434520" progId="Presentations.Drawing.18">
              <p:embed/>
            </p:oleObj>
          </a:graphicData>
        </a:graphic>
      </p:graphicFrame>
      <p:graphicFrame>
        <p:nvGraphicFramePr>
          <p:cNvPr id="38916" name="Object 8"/>
          <p:cNvGraphicFramePr>
            <a:graphicFrameLocks noChangeAspect="1"/>
          </p:cNvGraphicFramePr>
          <p:nvPr/>
        </p:nvGraphicFramePr>
        <p:xfrm>
          <a:off x="309563" y="2200275"/>
          <a:ext cx="8448675" cy="3946525"/>
        </p:xfrm>
        <a:graphic>
          <a:graphicData uri="http://schemas.openxmlformats.org/presentationml/2006/ole">
            <p:oleObj spid="_x0000_s38916" name="Drawing" r:id="rId5" imgW="9372600" imgH="4374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9940"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994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9938" name="Object 8"/>
          <p:cNvGraphicFramePr>
            <a:graphicFrameLocks noChangeAspect="1"/>
          </p:cNvGraphicFramePr>
          <p:nvPr/>
        </p:nvGraphicFramePr>
        <p:xfrm>
          <a:off x="309563" y="1778000"/>
          <a:ext cx="8834437" cy="4830763"/>
        </p:xfrm>
        <a:graphic>
          <a:graphicData uri="http://schemas.openxmlformats.org/presentationml/2006/ole">
            <p:oleObj spid="_x0000_s39938" name="Drawing" r:id="rId3" imgW="925848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62" name="Object 5"/>
          <p:cNvGraphicFramePr>
            <a:graphicFrameLocks noChangeAspect="1"/>
          </p:cNvGraphicFramePr>
          <p:nvPr/>
        </p:nvGraphicFramePr>
        <p:xfrm>
          <a:off x="8594725" y="6388100"/>
          <a:ext cx="419100" cy="312738"/>
        </p:xfrm>
        <a:graphic>
          <a:graphicData uri="http://schemas.openxmlformats.org/presentationml/2006/ole">
            <p:oleObj spid="_x0000_s40962" name="Drawing" r:id="rId3" imgW="419040" imgH="312480" progId="Presentations.Drawing.18">
              <p:embed/>
            </p:oleObj>
          </a:graphicData>
        </a:graphic>
      </p:graphicFrame>
      <p:graphicFrame>
        <p:nvGraphicFramePr>
          <p:cNvPr id="40963" name="Object 7"/>
          <p:cNvGraphicFramePr>
            <a:graphicFrameLocks noChangeAspect="1"/>
          </p:cNvGraphicFramePr>
          <p:nvPr/>
        </p:nvGraphicFramePr>
        <p:xfrm>
          <a:off x="309563" y="1778000"/>
          <a:ext cx="8834437" cy="4732338"/>
        </p:xfrm>
        <a:graphic>
          <a:graphicData uri="http://schemas.openxmlformats.org/presentationml/2006/ole">
            <p:oleObj spid="_x0000_s40963" name="Drawing" r:id="rId4" imgW="9266040" imgH="4960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986" name="Object 5"/>
          <p:cNvGraphicFramePr>
            <a:graphicFrameLocks noChangeAspect="1"/>
          </p:cNvGraphicFramePr>
          <p:nvPr/>
        </p:nvGraphicFramePr>
        <p:xfrm>
          <a:off x="8594725" y="6388100"/>
          <a:ext cx="419100" cy="312738"/>
        </p:xfrm>
        <a:graphic>
          <a:graphicData uri="http://schemas.openxmlformats.org/presentationml/2006/ole">
            <p:oleObj spid="_x0000_s41986" name="Drawing" r:id="rId3" imgW="419040" imgH="312480" progId="Presentations.Drawing.18">
              <p:embed/>
            </p:oleObj>
          </a:graphicData>
        </a:graphic>
      </p:graphicFrame>
      <p:graphicFrame>
        <p:nvGraphicFramePr>
          <p:cNvPr id="41987" name="Object 7"/>
          <p:cNvGraphicFramePr>
            <a:graphicFrameLocks noChangeAspect="1"/>
          </p:cNvGraphicFramePr>
          <p:nvPr/>
        </p:nvGraphicFramePr>
        <p:xfrm>
          <a:off x="309563" y="1778000"/>
          <a:ext cx="8834437" cy="4500563"/>
        </p:xfrm>
        <a:graphic>
          <a:graphicData uri="http://schemas.openxmlformats.org/presentationml/2006/ole">
            <p:oleObj spid="_x0000_s41987" name="Drawing" r:id="rId4" imgW="926604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3010" name="Object 5"/>
          <p:cNvGraphicFramePr>
            <a:graphicFrameLocks noChangeAspect="1"/>
          </p:cNvGraphicFramePr>
          <p:nvPr/>
        </p:nvGraphicFramePr>
        <p:xfrm>
          <a:off x="8594725" y="6388100"/>
          <a:ext cx="419100" cy="312738"/>
        </p:xfrm>
        <a:graphic>
          <a:graphicData uri="http://schemas.openxmlformats.org/presentationml/2006/ole">
            <p:oleObj spid="_x0000_s43010" name="Drawing" r:id="rId3" imgW="419040" imgH="312480" progId="Presentations.Drawing.18">
              <p:embed/>
            </p:oleObj>
          </a:graphicData>
        </a:graphic>
      </p:graphicFrame>
      <p:graphicFrame>
        <p:nvGraphicFramePr>
          <p:cNvPr id="43011" name="Object 7"/>
          <p:cNvGraphicFramePr>
            <a:graphicFrameLocks noChangeAspect="1"/>
          </p:cNvGraphicFramePr>
          <p:nvPr/>
        </p:nvGraphicFramePr>
        <p:xfrm>
          <a:off x="309563" y="1778000"/>
          <a:ext cx="8834437" cy="4827588"/>
        </p:xfrm>
        <a:graphic>
          <a:graphicData uri="http://schemas.openxmlformats.org/presentationml/2006/ole">
            <p:oleObj spid="_x0000_s43011" name="Drawing" r:id="rId4" imgW="926604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5"/>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8">
              <p:embed/>
            </p:oleObj>
          </a:graphicData>
        </a:graphic>
      </p:graphicFrame>
      <p:pic>
        <p:nvPicPr>
          <p:cNvPr id="25608" name="Picture 8"/>
          <p:cNvPicPr>
            <a:picLocks noChangeAspect="1" noChangeArrowheads="1"/>
          </p:cNvPicPr>
          <p:nvPr/>
        </p:nvPicPr>
        <p:blipFill>
          <a:blip r:embed="rId4"/>
          <a:srcRect/>
          <a:stretch>
            <a:fillRect/>
          </a:stretch>
        </p:blipFill>
        <p:spPr bwMode="auto">
          <a:xfrm>
            <a:off x="129859" y="2247901"/>
            <a:ext cx="8823641" cy="361107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4034" name="Object 5"/>
          <p:cNvGraphicFramePr>
            <a:graphicFrameLocks noChangeAspect="1"/>
          </p:cNvGraphicFramePr>
          <p:nvPr/>
        </p:nvGraphicFramePr>
        <p:xfrm>
          <a:off x="8594725" y="6388100"/>
          <a:ext cx="419100" cy="312738"/>
        </p:xfrm>
        <a:graphic>
          <a:graphicData uri="http://schemas.openxmlformats.org/presentationml/2006/ole">
            <p:oleObj spid="_x0000_s44034" name="Drawing" r:id="rId3" imgW="419040" imgH="312480" progId="Presentations.Drawing.18">
              <p:embed/>
            </p:oleObj>
          </a:graphicData>
        </a:graphic>
      </p:graphicFrame>
      <p:pic>
        <p:nvPicPr>
          <p:cNvPr id="7" name="Picture 9"/>
          <p:cNvPicPr>
            <a:picLocks noChangeAspect="1" noChangeArrowheads="1"/>
          </p:cNvPicPr>
          <p:nvPr/>
        </p:nvPicPr>
        <p:blipFill>
          <a:blip r:embed="rId4"/>
          <a:srcRect/>
          <a:stretch>
            <a:fillRect/>
          </a:stretch>
        </p:blipFill>
        <p:spPr bwMode="auto">
          <a:xfrm>
            <a:off x="216467" y="2247900"/>
            <a:ext cx="8751126" cy="35814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5058" name="Object 5"/>
          <p:cNvGraphicFramePr>
            <a:graphicFrameLocks noChangeAspect="1"/>
          </p:cNvGraphicFramePr>
          <p:nvPr/>
        </p:nvGraphicFramePr>
        <p:xfrm>
          <a:off x="8594725" y="6388100"/>
          <a:ext cx="419100" cy="312738"/>
        </p:xfrm>
        <a:graphic>
          <a:graphicData uri="http://schemas.openxmlformats.org/presentationml/2006/ole">
            <p:oleObj spid="_x0000_s45058" name="Drawing" r:id="rId3" imgW="419040" imgH="312480" progId="Presentations.Drawing.18">
              <p:embed/>
            </p:oleObj>
          </a:graphicData>
        </a:graphic>
      </p:graphicFrame>
      <p:graphicFrame>
        <p:nvGraphicFramePr>
          <p:cNvPr id="45059" name="Object 7"/>
          <p:cNvGraphicFramePr>
            <a:graphicFrameLocks noChangeAspect="1"/>
          </p:cNvGraphicFramePr>
          <p:nvPr/>
        </p:nvGraphicFramePr>
        <p:xfrm>
          <a:off x="309563" y="1778000"/>
          <a:ext cx="8834437" cy="4827588"/>
        </p:xfrm>
        <a:graphic>
          <a:graphicData uri="http://schemas.openxmlformats.org/presentationml/2006/ole">
            <p:oleObj spid="_x0000_s45059" name="Drawing" r:id="rId4" imgW="926604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6084"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4608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6082" name="Object 7"/>
          <p:cNvGraphicFramePr>
            <a:graphicFrameLocks noChangeAspect="1"/>
          </p:cNvGraphicFramePr>
          <p:nvPr/>
        </p:nvGraphicFramePr>
        <p:xfrm>
          <a:off x="309563" y="1778000"/>
          <a:ext cx="8834437" cy="4760913"/>
        </p:xfrm>
        <a:graphic>
          <a:graphicData uri="http://schemas.openxmlformats.org/presentationml/2006/ole">
            <p:oleObj spid="_x0000_s46082" name="Drawing" r:id="rId3" imgW="939564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7108"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4710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7106" name="Object 7"/>
          <p:cNvGraphicFramePr>
            <a:graphicFrameLocks noChangeAspect="1"/>
          </p:cNvGraphicFramePr>
          <p:nvPr/>
        </p:nvGraphicFramePr>
        <p:xfrm>
          <a:off x="309563" y="1778000"/>
          <a:ext cx="8834437" cy="4760913"/>
        </p:xfrm>
        <a:graphic>
          <a:graphicData uri="http://schemas.openxmlformats.org/presentationml/2006/ole">
            <p:oleObj spid="_x0000_s47106" name="Drawing" r:id="rId3" imgW="939564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8130" name="Object 5"/>
          <p:cNvGraphicFramePr>
            <a:graphicFrameLocks noChangeAspect="1"/>
          </p:cNvGraphicFramePr>
          <p:nvPr/>
        </p:nvGraphicFramePr>
        <p:xfrm>
          <a:off x="8594725" y="6388100"/>
          <a:ext cx="419100" cy="312738"/>
        </p:xfrm>
        <a:graphic>
          <a:graphicData uri="http://schemas.openxmlformats.org/presentationml/2006/ole">
            <p:oleObj spid="_x0000_s48130" name="Drawing" r:id="rId3" imgW="419040" imgH="312480" progId="Presentations.Drawing.18">
              <p:embed/>
            </p:oleObj>
          </a:graphicData>
        </a:graphic>
      </p:graphicFrame>
      <p:graphicFrame>
        <p:nvGraphicFramePr>
          <p:cNvPr id="48131" name="Object 7"/>
          <p:cNvGraphicFramePr>
            <a:graphicFrameLocks noChangeAspect="1"/>
          </p:cNvGraphicFramePr>
          <p:nvPr/>
        </p:nvGraphicFramePr>
        <p:xfrm>
          <a:off x="1076325" y="1778000"/>
          <a:ext cx="7027863" cy="4886325"/>
        </p:xfrm>
        <a:graphic>
          <a:graphicData uri="http://schemas.openxmlformats.org/presentationml/2006/ole">
            <p:oleObj spid="_x0000_s48131" name="Drawing" r:id="rId4" imgW="7330320" imgH="5097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9154" name="Object 5"/>
          <p:cNvGraphicFramePr>
            <a:graphicFrameLocks noChangeAspect="1"/>
          </p:cNvGraphicFramePr>
          <p:nvPr/>
        </p:nvGraphicFramePr>
        <p:xfrm>
          <a:off x="8594725" y="6388100"/>
          <a:ext cx="419100" cy="312738"/>
        </p:xfrm>
        <a:graphic>
          <a:graphicData uri="http://schemas.openxmlformats.org/presentationml/2006/ole">
            <p:oleObj spid="_x0000_s49154" name="Drawing" r:id="rId3" imgW="419040" imgH="312480" progId="Presentations.Drawing.18">
              <p:embed/>
            </p:oleObj>
          </a:graphicData>
        </a:graphic>
      </p:graphicFrame>
      <p:graphicFrame>
        <p:nvGraphicFramePr>
          <p:cNvPr id="49155" name="Object 7"/>
          <p:cNvGraphicFramePr>
            <a:graphicFrameLocks noChangeAspect="1"/>
          </p:cNvGraphicFramePr>
          <p:nvPr/>
        </p:nvGraphicFramePr>
        <p:xfrm>
          <a:off x="309563" y="1778000"/>
          <a:ext cx="8834437" cy="4427538"/>
        </p:xfrm>
        <a:graphic>
          <a:graphicData uri="http://schemas.openxmlformats.org/presentationml/2006/ole">
            <p:oleObj spid="_x0000_s49155" name="Drawing" r:id="rId4" imgW="9387720" imgH="4701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50180"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Vraagzijde</a:t>
            </a:r>
          </a:p>
        </p:txBody>
      </p:sp>
      <p:sp>
        <p:nvSpPr>
          <p:cNvPr id="5018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0178" name="Object 8"/>
          <p:cNvGraphicFramePr>
            <a:graphicFrameLocks noChangeAspect="1"/>
          </p:cNvGraphicFramePr>
          <p:nvPr/>
        </p:nvGraphicFramePr>
        <p:xfrm>
          <a:off x="309563" y="1778000"/>
          <a:ext cx="8834437" cy="4718050"/>
        </p:xfrm>
        <a:graphic>
          <a:graphicData uri="http://schemas.openxmlformats.org/presentationml/2006/ole">
            <p:oleObj spid="_x0000_s50178" name="Drawing" r:id="rId3" imgW="947916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512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Dynamisch prijsbeleid en vergankelijkheid</a:t>
            </a:r>
          </a:p>
        </p:txBody>
      </p:sp>
      <p:sp>
        <p:nvSpPr>
          <p:cNvPr id="512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02" name="Object 5"/>
          <p:cNvGraphicFramePr>
            <a:graphicFrameLocks noChangeAspect="1"/>
          </p:cNvGraphicFramePr>
          <p:nvPr/>
        </p:nvGraphicFramePr>
        <p:xfrm>
          <a:off x="8594725" y="6388100"/>
          <a:ext cx="419100" cy="312738"/>
        </p:xfrm>
        <a:graphic>
          <a:graphicData uri="http://schemas.openxmlformats.org/presentationml/2006/ole">
            <p:oleObj spid="_x0000_s51202" name="Drawing" r:id="rId3" imgW="419040" imgH="312480" progId="Presentations.Drawing.18">
              <p:embed/>
            </p:oleObj>
          </a:graphicData>
        </a:graphic>
      </p:graphicFrame>
      <p:graphicFrame>
        <p:nvGraphicFramePr>
          <p:cNvPr id="51203" name="Object 7"/>
          <p:cNvGraphicFramePr>
            <a:graphicFrameLocks noChangeAspect="1"/>
          </p:cNvGraphicFramePr>
          <p:nvPr/>
        </p:nvGraphicFramePr>
        <p:xfrm>
          <a:off x="962025" y="1778000"/>
          <a:ext cx="7105650" cy="4843463"/>
        </p:xfrm>
        <a:graphic>
          <a:graphicData uri="http://schemas.openxmlformats.org/presentationml/2006/ole">
            <p:oleObj spid="_x0000_s51203" name="Drawing" r:id="rId4" imgW="732276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522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Dynamisch prijsbeleid en vergankelijkheid</a:t>
            </a:r>
          </a:p>
        </p:txBody>
      </p:sp>
      <p:sp>
        <p:nvSpPr>
          <p:cNvPr id="522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2226" name="Object 5"/>
          <p:cNvGraphicFramePr>
            <a:graphicFrameLocks noChangeAspect="1"/>
          </p:cNvGraphicFramePr>
          <p:nvPr/>
        </p:nvGraphicFramePr>
        <p:xfrm>
          <a:off x="8594725" y="6388100"/>
          <a:ext cx="419100" cy="312738"/>
        </p:xfrm>
        <a:graphic>
          <a:graphicData uri="http://schemas.openxmlformats.org/presentationml/2006/ole">
            <p:oleObj spid="_x0000_s52226" name="Drawing" r:id="rId3" imgW="419040" imgH="312480" progId="Presentations.Drawing.18">
              <p:embed/>
            </p:oleObj>
          </a:graphicData>
        </a:graphic>
      </p:graphicFrame>
      <p:graphicFrame>
        <p:nvGraphicFramePr>
          <p:cNvPr id="52227" name="Object 7"/>
          <p:cNvGraphicFramePr>
            <a:graphicFrameLocks noChangeAspect="1"/>
          </p:cNvGraphicFramePr>
          <p:nvPr/>
        </p:nvGraphicFramePr>
        <p:xfrm>
          <a:off x="309563" y="1778000"/>
          <a:ext cx="8834437" cy="4718050"/>
        </p:xfrm>
        <a:graphic>
          <a:graphicData uri="http://schemas.openxmlformats.org/presentationml/2006/ole">
            <p:oleObj spid="_x0000_s52227" name="Drawing" r:id="rId4" imgW="947916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532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Dynamisch prijsbeleid en vergankelijkheid</a:t>
            </a:r>
          </a:p>
        </p:txBody>
      </p:sp>
      <p:sp>
        <p:nvSpPr>
          <p:cNvPr id="532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3250" name="Object 5"/>
          <p:cNvGraphicFramePr>
            <a:graphicFrameLocks noChangeAspect="1"/>
          </p:cNvGraphicFramePr>
          <p:nvPr/>
        </p:nvGraphicFramePr>
        <p:xfrm>
          <a:off x="8594725" y="6388100"/>
          <a:ext cx="419100" cy="312738"/>
        </p:xfrm>
        <a:graphic>
          <a:graphicData uri="http://schemas.openxmlformats.org/presentationml/2006/ole">
            <p:oleObj spid="_x0000_s53250" name="Drawing" r:id="rId3" imgW="419040" imgH="312480" progId="Presentations.Drawing.18">
              <p:embed/>
            </p:oleObj>
          </a:graphicData>
        </a:graphic>
      </p:graphicFrame>
      <p:graphicFrame>
        <p:nvGraphicFramePr>
          <p:cNvPr id="53251" name="Object 7"/>
          <p:cNvGraphicFramePr>
            <a:graphicFrameLocks noChangeAspect="1"/>
          </p:cNvGraphicFramePr>
          <p:nvPr/>
        </p:nvGraphicFramePr>
        <p:xfrm>
          <a:off x="309563" y="1778000"/>
          <a:ext cx="8834437" cy="4056063"/>
        </p:xfrm>
        <a:graphic>
          <a:graphicData uri="http://schemas.openxmlformats.org/presentationml/2006/ole">
            <p:oleObj spid="_x0000_s53251" name="Drawing" r:id="rId4" imgW="9487080" imgH="4350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5"/>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8">
              <p:embed/>
            </p:oleObj>
          </a:graphicData>
        </a:graphic>
      </p:graphicFrame>
      <p:graphicFrame>
        <p:nvGraphicFramePr>
          <p:cNvPr id="26627" name="Object 7"/>
          <p:cNvGraphicFramePr>
            <a:graphicFrameLocks noChangeAspect="1"/>
          </p:cNvGraphicFramePr>
          <p:nvPr/>
        </p:nvGraphicFramePr>
        <p:xfrm>
          <a:off x="309563" y="1778000"/>
          <a:ext cx="8834437" cy="4148138"/>
        </p:xfrm>
        <a:graphic>
          <a:graphicData uri="http://schemas.openxmlformats.org/presentationml/2006/ole">
            <p:oleObj spid="_x0000_s26627" name="Drawing" r:id="rId4" imgW="9273600" imgH="4350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27652"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2765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0" name="Object 7"/>
          <p:cNvGraphicFramePr>
            <a:graphicFrameLocks noChangeAspect="1"/>
          </p:cNvGraphicFramePr>
          <p:nvPr/>
        </p:nvGraphicFramePr>
        <p:xfrm>
          <a:off x="309563" y="1778000"/>
          <a:ext cx="8834437" cy="4822825"/>
        </p:xfrm>
        <a:graphic>
          <a:graphicData uri="http://schemas.openxmlformats.org/presentationml/2006/ole">
            <p:oleObj spid="_x0000_s27650" name="Drawing" r:id="rId3"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5"/>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8">
              <p:embed/>
            </p:oleObj>
          </a:graphicData>
        </a:graphic>
      </p:graphicFrame>
      <p:graphicFrame>
        <p:nvGraphicFramePr>
          <p:cNvPr id="28675" name="Object 7"/>
          <p:cNvGraphicFramePr>
            <a:graphicFrameLocks noChangeAspect="1"/>
          </p:cNvGraphicFramePr>
          <p:nvPr/>
        </p:nvGraphicFramePr>
        <p:xfrm>
          <a:off x="309563" y="1778000"/>
          <a:ext cx="8834437" cy="3808413"/>
        </p:xfrm>
        <a:graphic>
          <a:graphicData uri="http://schemas.openxmlformats.org/presentationml/2006/ole">
            <p:oleObj spid="_x0000_s28675" name="Drawing" r:id="rId4" imgW="9273600" imgH="3992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5"/>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8">
              <p:embed/>
            </p:oleObj>
          </a:graphicData>
        </a:graphic>
      </p:graphicFrame>
      <p:graphicFrame>
        <p:nvGraphicFramePr>
          <p:cNvPr id="29699" name="Object 7"/>
          <p:cNvGraphicFramePr>
            <a:graphicFrameLocks noChangeAspect="1"/>
          </p:cNvGraphicFramePr>
          <p:nvPr/>
        </p:nvGraphicFramePr>
        <p:xfrm>
          <a:off x="309563" y="1778000"/>
          <a:ext cx="8834437" cy="4743450"/>
        </p:xfrm>
        <a:graphic>
          <a:graphicData uri="http://schemas.openxmlformats.org/presentationml/2006/ole">
            <p:oleObj spid="_x0000_s29699" name="Drawing" r:id="rId4" imgW="9273600" imgH="4975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5"/>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8">
              <p:embed/>
            </p:oleObj>
          </a:graphicData>
        </a:graphic>
      </p:graphicFrame>
      <p:graphicFrame>
        <p:nvGraphicFramePr>
          <p:cNvPr id="30723" name="Object 7"/>
          <p:cNvGraphicFramePr>
            <a:graphicFrameLocks noChangeAspect="1"/>
          </p:cNvGraphicFramePr>
          <p:nvPr/>
        </p:nvGraphicFramePr>
        <p:xfrm>
          <a:off x="309563" y="1778000"/>
          <a:ext cx="8834437" cy="2800350"/>
        </p:xfrm>
        <a:graphic>
          <a:graphicData uri="http://schemas.openxmlformats.org/presentationml/2006/ole">
            <p:oleObj spid="_x0000_s30723" name="Drawing" r:id="rId4" imgW="9273600" imgH="293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5"/>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8">
              <p:embed/>
            </p:oleObj>
          </a:graphicData>
        </a:graphic>
      </p:graphicFrame>
      <p:graphicFrame>
        <p:nvGraphicFramePr>
          <p:cNvPr id="31747" name="Object 7"/>
          <p:cNvGraphicFramePr>
            <a:graphicFrameLocks noChangeAspect="1"/>
          </p:cNvGraphicFramePr>
          <p:nvPr/>
        </p:nvGraphicFramePr>
        <p:xfrm>
          <a:off x="309563" y="1778000"/>
          <a:ext cx="8834437" cy="4497388"/>
        </p:xfrm>
        <a:graphic>
          <a:graphicData uri="http://schemas.openxmlformats.org/presentationml/2006/ole">
            <p:oleObj spid="_x0000_s31747"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VERGANKELIJKHEID</a:t>
            </a:r>
          </a:p>
        </p:txBody>
      </p:sp>
      <p:sp>
        <p:nvSpPr>
          <p:cNvPr id="32772"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Aanbodzijde</a:t>
            </a:r>
          </a:p>
        </p:txBody>
      </p:sp>
      <p:sp>
        <p:nvSpPr>
          <p:cNvPr id="3277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7"/>
          <p:cNvGraphicFramePr>
            <a:graphicFrameLocks noChangeAspect="1"/>
          </p:cNvGraphicFramePr>
          <p:nvPr/>
        </p:nvGraphicFramePr>
        <p:xfrm>
          <a:off x="309563" y="1778000"/>
          <a:ext cx="8834437" cy="4822825"/>
        </p:xfrm>
        <a:graphic>
          <a:graphicData uri="http://schemas.openxmlformats.org/presentationml/2006/ole">
            <p:oleObj spid="_x0000_s32770" name="Drawing" r:id="rId3"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2109</TotalTime>
  <Words>124</Words>
  <Application>Microsoft Office PowerPoint</Application>
  <PresentationFormat>On-screen Show (4:3)</PresentationFormat>
  <Paragraphs>57</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Dunes</vt:lpstr>
      <vt:lpstr>Drawing</vt:lpstr>
      <vt:lpstr>DIENSTENMARKETINGMANAGEMENT / 07B</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lpstr>MANAGEN VAN VERGANKELIJKHEID</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3R_Dienstenmarketingmanagement_07B</dc:title>
  <dc:subject>Managen van vergankelijkheid</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69</cp:revision>
  <dcterms:created xsi:type="dcterms:W3CDTF">2015-09-06T15:15:23Z</dcterms:created>
  <dcterms:modified xsi:type="dcterms:W3CDTF">2020-01-27T11:43:55Z</dcterms:modified>
  <cp:category>gebaseerd op Essenties van dienstenmarketingmanagement, alsook Dienstenmarketingmanagement, van W. de Vries jr., P. van Helsdingen en T. Borchert, alsmede materiaal van R. Reinhardt.</cp:category>
</cp:coreProperties>
</file>