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733" r:id="rId3"/>
    <p:sldId id="801" r:id="rId4"/>
    <p:sldId id="802" r:id="rId5"/>
    <p:sldId id="803" r:id="rId6"/>
    <p:sldId id="804" r:id="rId7"/>
    <p:sldId id="805" r:id="rId8"/>
    <p:sldId id="806" r:id="rId9"/>
    <p:sldId id="807" r:id="rId10"/>
    <p:sldId id="808" r:id="rId11"/>
    <p:sldId id="809" r:id="rId12"/>
    <p:sldId id="810" r:id="rId13"/>
    <p:sldId id="811" r:id="rId14"/>
    <p:sldId id="812" r:id="rId15"/>
    <p:sldId id="813" r:id="rId16"/>
    <p:sldId id="814" r:id="rId17"/>
    <p:sldId id="815" r:id="rId18"/>
    <p:sldId id="816" r:id="rId19"/>
    <p:sldId id="817" r:id="rId20"/>
    <p:sldId id="818" r:id="rId21"/>
    <p:sldId id="819" r:id="rId22"/>
    <p:sldId id="820" r:id="rId23"/>
    <p:sldId id="821" r:id="rId24"/>
    <p:sldId id="822" r:id="rId25"/>
    <p:sldId id="823" r:id="rId26"/>
    <p:sldId id="824" r:id="rId27"/>
    <p:sldId id="825" r:id="rId28"/>
    <p:sldId id="826" r:id="rId29"/>
    <p:sldId id="82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GqenojGupnaiY3whlkfKw" hashData="Vwr8CvVAQcS5/rp14R+4Qw311+E"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00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79" autoAdjust="0"/>
    <p:restoredTop sz="94660"/>
  </p:normalViewPr>
  <p:slideViewPr>
    <p:cSldViewPr snapToGrid="0" showGuides="1">
      <p:cViewPr varScale="1">
        <p:scale>
          <a:sx n="45" d="100"/>
          <a:sy n="45" d="100"/>
        </p:scale>
        <p:origin x="-1267" y="-86"/>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78BAE1-8C13-4283-9D88-FA13955A1F4D}"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7343B0-DAF3-4738-B048-31A473F8408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B3CA6B-01A7-4DCF-A180-846D2EA3AC4F}"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713ACF-3B32-4115-AF6E-41753E107735}"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08D0AF-4BF8-42A4-9A72-428D75A2C52F}"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2EB4CF-EF45-4657-8043-F429ED2AC9C0}"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1340A5-B9CB-42F1-91B5-4F8CC223D962}"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269FEE-BD32-4138-9D1B-588C16C7AFD0}"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1D6103-FC78-4035-8D66-F5582CA1DA48}"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4D6C15-8037-4AF1-A3CD-8561F679C86F}"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DBCBE1-7357-4ABA-9523-C14993C65C55}"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D2441D-3FC6-4B25-8537-EE5D881B70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dirty="0">
                <a:solidFill>
                  <a:srgbClr val="003399"/>
                </a:solidFill>
                <a:latin typeface="Tahoma" pitchFamily="34" charset="0"/>
              </a:rPr>
              <a:t>MARKETING / </a:t>
            </a:r>
            <a:r>
              <a:rPr lang="en-US" sz="3600" b="1" dirty="0" smtClean="0">
                <a:solidFill>
                  <a:srgbClr val="003399"/>
                </a:solidFill>
                <a:latin typeface="Tahoma" pitchFamily="34" charset="0"/>
              </a:rPr>
              <a:t>12</a:t>
            </a:r>
            <a:endParaRPr lang="en-US" sz="3600" b="1" dirty="0">
              <a:solidFill>
                <a:srgbClr val="003399"/>
              </a:solidFill>
              <a:latin typeface="Tahoma" pitchFamily="34" charset="0"/>
            </a:endParaRP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9" name="Object 7"/>
          <p:cNvGraphicFramePr>
            <a:graphicFrameLocks noChangeAspect="1"/>
          </p:cNvGraphicFramePr>
          <p:nvPr/>
        </p:nvGraphicFramePr>
        <p:xfrm>
          <a:off x="322263" y="1758950"/>
          <a:ext cx="8632825" cy="4791075"/>
        </p:xfrm>
        <a:graphic>
          <a:graphicData uri="http://schemas.openxmlformats.org/presentationml/2006/ole">
            <p:oleObj spid="_x0000_s2059" name="Drawing" r:id="rId3" imgW="9342000" imgH="5181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5394" name="Drawing" r:id="rId3" imgW="419040" imgH="312480" progId="Presentations.Drawing.16">
              <p:embed/>
            </p:oleObj>
          </a:graphicData>
        </a:graphic>
      </p:graphicFrame>
      <p:graphicFrame>
        <p:nvGraphicFramePr>
          <p:cNvPr id="955396" name="Object 4"/>
          <p:cNvGraphicFramePr>
            <a:graphicFrameLocks noChangeAspect="1"/>
          </p:cNvGraphicFramePr>
          <p:nvPr/>
        </p:nvGraphicFramePr>
        <p:xfrm>
          <a:off x="1160992" y="1023077"/>
          <a:ext cx="6882342" cy="5588727"/>
        </p:xfrm>
        <a:graphic>
          <a:graphicData uri="http://schemas.openxmlformats.org/presentationml/2006/ole">
            <p:oleObj spid="_x0000_s955396" name="Drawing" r:id="rId4" imgW="7094160" imgH="5760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6418" name="Drawing" r:id="rId3" imgW="419040" imgH="312480" progId="Presentations.Drawing.16">
              <p:embed/>
            </p:oleObj>
          </a:graphicData>
        </a:graphic>
      </p:graphicFrame>
      <p:graphicFrame>
        <p:nvGraphicFramePr>
          <p:cNvPr id="956420" name="Object 4"/>
          <p:cNvGraphicFramePr>
            <a:graphicFrameLocks noChangeAspect="1"/>
          </p:cNvGraphicFramePr>
          <p:nvPr/>
        </p:nvGraphicFramePr>
        <p:xfrm>
          <a:off x="322262" y="1758949"/>
          <a:ext cx="8555201" cy="2542117"/>
        </p:xfrm>
        <a:graphic>
          <a:graphicData uri="http://schemas.openxmlformats.org/presentationml/2006/ole">
            <p:oleObj spid="_x0000_s956420" name="Drawing" r:id="rId4" imgW="9326880" imgH="2766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7442" name="Drawing" r:id="rId3" imgW="419040" imgH="312480" progId="Presentations.Drawing.16">
              <p:embed/>
            </p:oleObj>
          </a:graphicData>
        </a:graphic>
      </p:graphicFrame>
      <p:graphicFrame>
        <p:nvGraphicFramePr>
          <p:cNvPr id="957444" name="Object 4"/>
          <p:cNvGraphicFramePr>
            <a:graphicFrameLocks noChangeAspect="1"/>
          </p:cNvGraphicFramePr>
          <p:nvPr/>
        </p:nvGraphicFramePr>
        <p:xfrm>
          <a:off x="322262" y="1758950"/>
          <a:ext cx="8562171" cy="3778250"/>
        </p:xfrm>
        <a:graphic>
          <a:graphicData uri="http://schemas.openxmlformats.org/presentationml/2006/ole">
            <p:oleObj spid="_x0000_s957444" name="Drawing" r:id="rId4" imgW="9334440" imgH="4114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8466" name="Drawing" r:id="rId3" imgW="419040" imgH="312480" progId="Presentations.Drawing.16">
              <p:embed/>
            </p:oleObj>
          </a:graphicData>
        </a:graphic>
      </p:graphicFrame>
      <p:graphicFrame>
        <p:nvGraphicFramePr>
          <p:cNvPr id="958468" name="Object 4"/>
          <p:cNvGraphicFramePr>
            <a:graphicFrameLocks noChangeAspect="1"/>
          </p:cNvGraphicFramePr>
          <p:nvPr/>
        </p:nvGraphicFramePr>
        <p:xfrm>
          <a:off x="322263" y="1758949"/>
          <a:ext cx="8557864" cy="4404783"/>
        </p:xfrm>
        <a:graphic>
          <a:graphicData uri="http://schemas.openxmlformats.org/presentationml/2006/ole">
            <p:oleObj spid="_x0000_s958468" name="Drawing" r:id="rId4" imgW="9319320" imgH="4793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9490" name="Drawing" r:id="rId3" imgW="419040" imgH="312480" progId="Presentations.Drawing.16">
              <p:embed/>
            </p:oleObj>
          </a:graphicData>
        </a:graphic>
      </p:graphicFrame>
      <p:graphicFrame>
        <p:nvGraphicFramePr>
          <p:cNvPr id="959492" name="Object 4"/>
          <p:cNvGraphicFramePr>
            <a:graphicFrameLocks noChangeAspect="1"/>
          </p:cNvGraphicFramePr>
          <p:nvPr/>
        </p:nvGraphicFramePr>
        <p:xfrm>
          <a:off x="322262" y="1758949"/>
          <a:ext cx="8526041" cy="1610783"/>
        </p:xfrm>
        <a:graphic>
          <a:graphicData uri="http://schemas.openxmlformats.org/presentationml/2006/ole">
            <p:oleObj spid="_x0000_s959492" name="Drawing" r:id="rId4" imgW="9349920" imgH="1760400" progId="Presentations.Drawing.18">
              <p:embed/>
            </p:oleObj>
          </a:graphicData>
        </a:graphic>
      </p:graphicFrame>
      <p:graphicFrame>
        <p:nvGraphicFramePr>
          <p:cNvPr id="959493" name="Object 5"/>
          <p:cNvGraphicFramePr>
            <a:graphicFrameLocks noChangeAspect="1"/>
          </p:cNvGraphicFramePr>
          <p:nvPr/>
        </p:nvGraphicFramePr>
        <p:xfrm>
          <a:off x="660400" y="3642256"/>
          <a:ext cx="8209492" cy="2207027"/>
        </p:xfrm>
        <a:graphic>
          <a:graphicData uri="http://schemas.openxmlformats.org/presentationml/2006/ole">
            <p:oleObj spid="_x0000_s959493" name="Drawing" r:id="rId5" imgW="8869680" imgH="2385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0514" name="Drawing" r:id="rId3" imgW="419040" imgH="312480" progId="Presentations.Drawing.16">
              <p:embed/>
            </p:oleObj>
          </a:graphicData>
        </a:graphic>
      </p:graphicFrame>
      <p:graphicFrame>
        <p:nvGraphicFramePr>
          <p:cNvPr id="960517" name="Object 5"/>
          <p:cNvGraphicFramePr>
            <a:graphicFrameLocks noChangeAspect="1"/>
          </p:cNvGraphicFramePr>
          <p:nvPr/>
        </p:nvGraphicFramePr>
        <p:xfrm>
          <a:off x="322262" y="1758949"/>
          <a:ext cx="8543727" cy="3151717"/>
        </p:xfrm>
        <a:graphic>
          <a:graphicData uri="http://schemas.openxmlformats.org/presentationml/2006/ole">
            <p:oleObj spid="_x0000_s960517" name="Drawing" r:id="rId4" imgW="9349920" imgH="3444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1538" name="Drawing" r:id="rId3" imgW="419040" imgH="312480" progId="Presentations.Drawing.16">
              <p:embed/>
            </p:oleObj>
          </a:graphicData>
        </a:graphic>
      </p:graphicFrame>
      <p:graphicFrame>
        <p:nvGraphicFramePr>
          <p:cNvPr id="961540" name="Object 4"/>
          <p:cNvGraphicFramePr>
            <a:graphicFrameLocks noChangeAspect="1"/>
          </p:cNvGraphicFramePr>
          <p:nvPr/>
        </p:nvGraphicFramePr>
        <p:xfrm>
          <a:off x="322263" y="1758950"/>
          <a:ext cx="8584548" cy="2863850"/>
        </p:xfrm>
        <a:graphic>
          <a:graphicData uri="http://schemas.openxmlformats.org/presentationml/2006/ole">
            <p:oleObj spid="_x0000_s961540" name="Drawing" r:id="rId4" imgW="9334440" imgH="3108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2562" name="Drawing" r:id="rId3" imgW="419040" imgH="312480" progId="Presentations.Drawing.16">
              <p:embed/>
            </p:oleObj>
          </a:graphicData>
        </a:graphic>
      </p:graphicFrame>
      <p:graphicFrame>
        <p:nvGraphicFramePr>
          <p:cNvPr id="962564" name="Object 4"/>
          <p:cNvGraphicFramePr>
            <a:graphicFrameLocks noChangeAspect="1"/>
          </p:cNvGraphicFramePr>
          <p:nvPr/>
        </p:nvGraphicFramePr>
        <p:xfrm>
          <a:off x="322263" y="1758950"/>
          <a:ext cx="8540666" cy="3168650"/>
        </p:xfrm>
        <a:graphic>
          <a:graphicData uri="http://schemas.openxmlformats.org/presentationml/2006/ole">
            <p:oleObj spid="_x0000_s962564" name="Drawing" r:id="rId4" imgW="9296280" imgH="3444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3586" name="Drawing" r:id="rId3" imgW="419040" imgH="312480" progId="Presentations.Drawing.16">
              <p:embed/>
            </p:oleObj>
          </a:graphicData>
        </a:graphic>
      </p:graphicFrame>
      <p:graphicFrame>
        <p:nvGraphicFramePr>
          <p:cNvPr id="963588" name="Object 4"/>
          <p:cNvGraphicFramePr>
            <a:graphicFrameLocks noChangeAspect="1"/>
          </p:cNvGraphicFramePr>
          <p:nvPr/>
        </p:nvGraphicFramePr>
        <p:xfrm>
          <a:off x="322262" y="1758949"/>
          <a:ext cx="8550947" cy="4320117"/>
        </p:xfrm>
        <a:graphic>
          <a:graphicData uri="http://schemas.openxmlformats.org/presentationml/2006/ole">
            <p:oleObj spid="_x0000_s963588" name="Drawing" r:id="rId4" imgW="9479160" imgH="4785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4610" name="Drawing" r:id="rId3" imgW="419040" imgH="312480" progId="Presentations.Drawing.16">
              <p:embed/>
            </p:oleObj>
          </a:graphicData>
        </a:graphic>
      </p:graphicFrame>
      <p:graphicFrame>
        <p:nvGraphicFramePr>
          <p:cNvPr id="964612" name="Object 4"/>
          <p:cNvGraphicFramePr>
            <a:graphicFrameLocks noChangeAspect="1"/>
          </p:cNvGraphicFramePr>
          <p:nvPr/>
        </p:nvGraphicFramePr>
        <p:xfrm>
          <a:off x="322263" y="1758950"/>
          <a:ext cx="8410624" cy="3117850"/>
        </p:xfrm>
        <a:graphic>
          <a:graphicData uri="http://schemas.openxmlformats.org/presentationml/2006/ole">
            <p:oleObj spid="_x0000_s964612" name="Drawing" r:id="rId4" imgW="9304200" imgH="3444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875526" name="Drawing" r:id="rId3" imgW="419040" imgH="312480" progId="Presentations.Drawing.16">
              <p:embed/>
            </p:oleObj>
          </a:graphicData>
        </a:graphic>
      </p:graphicFrame>
      <p:graphicFrame>
        <p:nvGraphicFramePr>
          <p:cNvPr id="875531" name="Object 11"/>
          <p:cNvGraphicFramePr>
            <a:graphicFrameLocks noChangeAspect="1"/>
          </p:cNvGraphicFramePr>
          <p:nvPr/>
        </p:nvGraphicFramePr>
        <p:xfrm>
          <a:off x="322262" y="1758950"/>
          <a:ext cx="8559647" cy="4083050"/>
        </p:xfrm>
        <a:graphic>
          <a:graphicData uri="http://schemas.openxmlformats.org/presentationml/2006/ole">
            <p:oleObj spid="_x0000_s875531" name="Drawing" r:id="rId4" imgW="9273600" imgH="4419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Organisatiestelsels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5634" name="Drawing" r:id="rId3" imgW="419040" imgH="312480" progId="Presentations.Drawing.16">
              <p:embed/>
            </p:oleObj>
          </a:graphicData>
        </a:graphic>
      </p:graphicFrame>
      <p:graphicFrame>
        <p:nvGraphicFramePr>
          <p:cNvPr id="965636" name="Object 4"/>
          <p:cNvGraphicFramePr>
            <a:graphicFrameLocks noChangeAspect="1"/>
          </p:cNvGraphicFramePr>
          <p:nvPr/>
        </p:nvGraphicFramePr>
        <p:xfrm>
          <a:off x="322262" y="1758950"/>
          <a:ext cx="8567181" cy="2762250"/>
        </p:xfrm>
        <a:graphic>
          <a:graphicData uri="http://schemas.openxmlformats.org/presentationml/2006/ole">
            <p:oleObj spid="_x0000_s965636" name="Drawing" r:id="rId4" imgW="9304200" imgH="2994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Organisatiestelsels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6658" name="Drawing" r:id="rId3" imgW="419040" imgH="312480" progId="Presentations.Drawing.16">
              <p:embed/>
            </p:oleObj>
          </a:graphicData>
        </a:graphic>
      </p:graphicFrame>
      <p:graphicFrame>
        <p:nvGraphicFramePr>
          <p:cNvPr id="966660" name="Object 4"/>
          <p:cNvGraphicFramePr>
            <a:graphicFrameLocks noChangeAspect="1"/>
          </p:cNvGraphicFramePr>
          <p:nvPr/>
        </p:nvGraphicFramePr>
        <p:xfrm>
          <a:off x="322263" y="1758949"/>
          <a:ext cx="8602574" cy="3456517"/>
        </p:xfrm>
        <a:graphic>
          <a:graphicData uri="http://schemas.openxmlformats.org/presentationml/2006/ole">
            <p:oleObj spid="_x0000_s966660" name="Drawing" r:id="rId4" imgW="9304200" imgH="3733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Organisatiestelsels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7682" name="Drawing" r:id="rId3" imgW="419040" imgH="312480" progId="Presentations.Drawing.16">
              <p:embed/>
            </p:oleObj>
          </a:graphicData>
        </a:graphic>
      </p:graphicFrame>
      <p:graphicFrame>
        <p:nvGraphicFramePr>
          <p:cNvPr id="967684" name="Object 4"/>
          <p:cNvGraphicFramePr>
            <a:graphicFrameLocks noChangeAspect="1"/>
          </p:cNvGraphicFramePr>
          <p:nvPr/>
        </p:nvGraphicFramePr>
        <p:xfrm>
          <a:off x="322263" y="1758949"/>
          <a:ext cx="8646334" cy="2745317"/>
        </p:xfrm>
        <a:graphic>
          <a:graphicData uri="http://schemas.openxmlformats.org/presentationml/2006/ole">
            <p:oleObj spid="_x0000_s967684" name="Drawing" r:id="rId4" imgW="9304200" imgH="2949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Organisatiestelsels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8706" name="Drawing" r:id="rId3" imgW="419040" imgH="312480" progId="Presentations.Drawing.16">
              <p:embed/>
            </p:oleObj>
          </a:graphicData>
        </a:graphic>
      </p:graphicFrame>
      <p:graphicFrame>
        <p:nvGraphicFramePr>
          <p:cNvPr id="968708" name="Object 4"/>
          <p:cNvGraphicFramePr>
            <a:graphicFrameLocks noChangeAspect="1"/>
          </p:cNvGraphicFramePr>
          <p:nvPr/>
        </p:nvGraphicFramePr>
        <p:xfrm>
          <a:off x="322262" y="1758948"/>
          <a:ext cx="8699666" cy="2762251"/>
        </p:xfrm>
        <a:graphic>
          <a:graphicData uri="http://schemas.openxmlformats.org/presentationml/2006/ole">
            <p:oleObj spid="_x0000_s968708" name="Drawing" r:id="rId4" imgW="9304200" imgH="2949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Organisatiestelsels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69730" name="Drawing" r:id="rId3" imgW="419040" imgH="312480" progId="Presentations.Drawing.16">
              <p:embed/>
            </p:oleObj>
          </a:graphicData>
        </a:graphic>
      </p:graphicFrame>
      <p:graphicFrame>
        <p:nvGraphicFramePr>
          <p:cNvPr id="969732" name="Object 4"/>
          <p:cNvGraphicFramePr>
            <a:graphicFrameLocks noChangeAspect="1"/>
          </p:cNvGraphicFramePr>
          <p:nvPr/>
        </p:nvGraphicFramePr>
        <p:xfrm>
          <a:off x="322262" y="1758949"/>
          <a:ext cx="8708107" cy="2779183"/>
        </p:xfrm>
        <a:graphic>
          <a:graphicData uri="http://schemas.openxmlformats.org/presentationml/2006/ole">
            <p:oleObj spid="_x0000_s969732" name="Drawing" r:id="rId4" imgW="9304200" imgH="2964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Organisatiestelsels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70754" name="Drawing" r:id="rId3" imgW="419040" imgH="312480" progId="Presentations.Drawing.16">
              <p:embed/>
            </p:oleObj>
          </a:graphicData>
        </a:graphic>
      </p:graphicFrame>
      <p:graphicFrame>
        <p:nvGraphicFramePr>
          <p:cNvPr id="970756" name="Object 4"/>
          <p:cNvGraphicFramePr>
            <a:graphicFrameLocks noChangeAspect="1"/>
          </p:cNvGraphicFramePr>
          <p:nvPr/>
        </p:nvGraphicFramePr>
        <p:xfrm>
          <a:off x="322262" y="1758949"/>
          <a:ext cx="8691654" cy="4658783"/>
        </p:xfrm>
        <a:graphic>
          <a:graphicData uri="http://schemas.openxmlformats.org/presentationml/2006/ole">
            <p:oleObj spid="_x0000_s970756" name="Drawing" r:id="rId4" imgW="930420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Organisatiestelsels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71778" name="Drawing" r:id="rId3" imgW="419040" imgH="312480" progId="Presentations.Drawing.16">
              <p:embed/>
            </p:oleObj>
          </a:graphicData>
        </a:graphic>
      </p:graphicFrame>
      <p:graphicFrame>
        <p:nvGraphicFramePr>
          <p:cNvPr id="971780" name="Object 4"/>
          <p:cNvGraphicFramePr>
            <a:graphicFrameLocks noChangeAspect="1"/>
          </p:cNvGraphicFramePr>
          <p:nvPr/>
        </p:nvGraphicFramePr>
        <p:xfrm>
          <a:off x="322262" y="1758949"/>
          <a:ext cx="8676235" cy="4167717"/>
        </p:xfrm>
        <a:graphic>
          <a:graphicData uri="http://schemas.openxmlformats.org/presentationml/2006/ole">
            <p:oleObj spid="_x0000_s971780" name="Drawing" r:id="rId4" imgW="9304200" imgH="4465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Marketingfuncties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72802" name="Drawing" r:id="rId3" imgW="419040" imgH="312480" progId="Presentations.Drawing.16">
              <p:embed/>
            </p:oleObj>
          </a:graphicData>
        </a:graphic>
      </p:graphicFrame>
      <p:graphicFrame>
        <p:nvGraphicFramePr>
          <p:cNvPr id="972804" name="Object 4"/>
          <p:cNvGraphicFramePr>
            <a:graphicFrameLocks noChangeAspect="1"/>
          </p:cNvGraphicFramePr>
          <p:nvPr/>
        </p:nvGraphicFramePr>
        <p:xfrm>
          <a:off x="322262" y="1758949"/>
          <a:ext cx="8564755" cy="3490383"/>
        </p:xfrm>
        <a:graphic>
          <a:graphicData uri="http://schemas.openxmlformats.org/presentationml/2006/ole">
            <p:oleObj spid="_x0000_s972804" name="Drawing" r:id="rId4" imgW="930420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Marketingfuncties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73826" name="Drawing" r:id="rId3" imgW="419040" imgH="312480" progId="Presentations.Drawing.16">
              <p:embed/>
            </p:oleObj>
          </a:graphicData>
        </a:graphic>
      </p:graphicFrame>
      <p:graphicFrame>
        <p:nvGraphicFramePr>
          <p:cNvPr id="973828" name="Object 4"/>
          <p:cNvGraphicFramePr>
            <a:graphicFrameLocks noChangeAspect="1"/>
          </p:cNvGraphicFramePr>
          <p:nvPr/>
        </p:nvGraphicFramePr>
        <p:xfrm>
          <a:off x="322262" y="1758949"/>
          <a:ext cx="8564755" cy="3490383"/>
        </p:xfrm>
        <a:graphic>
          <a:graphicData uri="http://schemas.openxmlformats.org/presentationml/2006/ole">
            <p:oleObj spid="_x0000_s973828" name="Drawing" r:id="rId4" imgW="930420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Marketingfuncties</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74850" name="Drawing" r:id="rId3" imgW="419040" imgH="312480" progId="Presentations.Drawing.16">
              <p:embed/>
            </p:oleObj>
          </a:graphicData>
        </a:graphic>
      </p:graphicFrame>
      <p:graphicFrame>
        <p:nvGraphicFramePr>
          <p:cNvPr id="974852" name="Object 4"/>
          <p:cNvGraphicFramePr>
            <a:graphicFrameLocks noChangeAspect="1"/>
          </p:cNvGraphicFramePr>
          <p:nvPr/>
        </p:nvGraphicFramePr>
        <p:xfrm>
          <a:off x="322263" y="1758949"/>
          <a:ext cx="8549794" cy="4099983"/>
        </p:xfrm>
        <a:graphic>
          <a:graphicData uri="http://schemas.openxmlformats.org/presentationml/2006/ole">
            <p:oleObj spid="_x0000_s974852" name="Drawing" r:id="rId4" imgW="9304200" imgH="4457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48226" name="Drawing" r:id="rId3" imgW="419040" imgH="312480" progId="Presentations.Drawing.16">
              <p:embed/>
            </p:oleObj>
          </a:graphicData>
        </a:graphic>
      </p:graphicFrame>
      <p:graphicFrame>
        <p:nvGraphicFramePr>
          <p:cNvPr id="948228" name="Object 4"/>
          <p:cNvGraphicFramePr>
            <a:graphicFrameLocks noChangeAspect="1"/>
          </p:cNvGraphicFramePr>
          <p:nvPr/>
        </p:nvGraphicFramePr>
        <p:xfrm>
          <a:off x="2075922" y="2184399"/>
          <a:ext cx="5112889" cy="4314825"/>
        </p:xfrm>
        <a:graphic>
          <a:graphicData uri="http://schemas.openxmlformats.org/presentationml/2006/ole">
            <p:oleObj spid="_x0000_s948228" name="Drawing" r:id="rId4" imgW="5227200" imgH="4412160" progId="Presentations.Drawing.18">
              <p:embed/>
            </p:oleObj>
          </a:graphicData>
        </a:graphic>
      </p:graphicFrame>
      <p:graphicFrame>
        <p:nvGraphicFramePr>
          <p:cNvPr id="948229" name="Object 5"/>
          <p:cNvGraphicFramePr>
            <a:graphicFrameLocks noChangeAspect="1"/>
          </p:cNvGraphicFramePr>
          <p:nvPr/>
        </p:nvGraphicFramePr>
        <p:xfrm>
          <a:off x="322263" y="1758949"/>
          <a:ext cx="8565878" cy="391583"/>
        </p:xfrm>
        <a:graphic>
          <a:graphicData uri="http://schemas.openxmlformats.org/presentationml/2006/ole">
            <p:oleObj spid="_x0000_s948229" name="Drawing" r:id="rId5" imgW="9326880" imgH="419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49250" name="Drawing" r:id="rId3" imgW="419040" imgH="312480" progId="Presentations.Drawing.16">
              <p:embed/>
            </p:oleObj>
          </a:graphicData>
        </a:graphic>
      </p:graphicFrame>
      <p:graphicFrame>
        <p:nvGraphicFramePr>
          <p:cNvPr id="949253" name="Object 5"/>
          <p:cNvGraphicFramePr>
            <a:graphicFrameLocks noChangeAspect="1"/>
          </p:cNvGraphicFramePr>
          <p:nvPr/>
        </p:nvGraphicFramePr>
        <p:xfrm>
          <a:off x="322262" y="1758949"/>
          <a:ext cx="8585781" cy="3490383"/>
        </p:xfrm>
        <a:graphic>
          <a:graphicData uri="http://schemas.openxmlformats.org/presentationml/2006/ole">
            <p:oleObj spid="_x0000_s949253" name="Drawing" r:id="rId4" imgW="932688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0274" name="Drawing" r:id="rId3" imgW="419040" imgH="312480" progId="Presentations.Drawing.16">
              <p:embed/>
            </p:oleObj>
          </a:graphicData>
        </a:graphic>
      </p:graphicFrame>
      <p:graphicFrame>
        <p:nvGraphicFramePr>
          <p:cNvPr id="950276" name="Object 4"/>
          <p:cNvGraphicFramePr>
            <a:graphicFrameLocks noChangeAspect="1"/>
          </p:cNvGraphicFramePr>
          <p:nvPr/>
        </p:nvGraphicFramePr>
        <p:xfrm>
          <a:off x="322261" y="1758949"/>
          <a:ext cx="8606185" cy="4116918"/>
        </p:xfrm>
        <a:graphic>
          <a:graphicData uri="http://schemas.openxmlformats.org/presentationml/2006/ole">
            <p:oleObj spid="_x0000_s950276" name="Drawing" r:id="rId4" imgW="9326880" imgH="4457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1298" name="Drawing" r:id="rId3" imgW="419040" imgH="312480" progId="Presentations.Drawing.16">
              <p:embed/>
            </p:oleObj>
          </a:graphicData>
        </a:graphic>
      </p:graphicFrame>
      <p:graphicFrame>
        <p:nvGraphicFramePr>
          <p:cNvPr id="951300" name="Object 4"/>
          <p:cNvGraphicFramePr>
            <a:graphicFrameLocks noChangeAspect="1"/>
          </p:cNvGraphicFramePr>
          <p:nvPr/>
        </p:nvGraphicFramePr>
        <p:xfrm>
          <a:off x="322262" y="1758950"/>
          <a:ext cx="8544129" cy="3473450"/>
        </p:xfrm>
        <a:graphic>
          <a:graphicData uri="http://schemas.openxmlformats.org/presentationml/2006/ole">
            <p:oleObj spid="_x0000_s951300" name="Drawing" r:id="rId4" imgW="932688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2322" name="Drawing" r:id="rId3" imgW="419040" imgH="312480" progId="Presentations.Drawing.16">
              <p:embed/>
            </p:oleObj>
          </a:graphicData>
        </a:graphic>
      </p:graphicFrame>
      <p:graphicFrame>
        <p:nvGraphicFramePr>
          <p:cNvPr id="952324" name="Object 4"/>
          <p:cNvGraphicFramePr>
            <a:graphicFrameLocks noChangeAspect="1"/>
          </p:cNvGraphicFramePr>
          <p:nvPr/>
        </p:nvGraphicFramePr>
        <p:xfrm>
          <a:off x="322263" y="1758949"/>
          <a:ext cx="8565210" cy="3185583"/>
        </p:xfrm>
        <a:graphic>
          <a:graphicData uri="http://schemas.openxmlformats.org/presentationml/2006/ole">
            <p:oleObj spid="_x0000_s952324" name="Drawing" r:id="rId4" imgW="9273600" imgH="3444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3346" name="Drawing" r:id="rId3" imgW="419040" imgH="312480" progId="Presentations.Drawing.16">
              <p:embed/>
            </p:oleObj>
          </a:graphicData>
        </a:graphic>
      </p:graphicFrame>
      <p:graphicFrame>
        <p:nvGraphicFramePr>
          <p:cNvPr id="953348" name="Object 4"/>
          <p:cNvGraphicFramePr>
            <a:graphicFrameLocks noChangeAspect="1"/>
          </p:cNvGraphicFramePr>
          <p:nvPr/>
        </p:nvGraphicFramePr>
        <p:xfrm>
          <a:off x="322262" y="1758949"/>
          <a:ext cx="8544423" cy="3795183"/>
        </p:xfrm>
        <a:graphic>
          <a:graphicData uri="http://schemas.openxmlformats.org/presentationml/2006/ole">
            <p:oleObj spid="_x0000_s953348" name="Drawing" r:id="rId4" imgW="9273600" imgH="4114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ctrTitle"/>
          </p:nvPr>
        </p:nvSpPr>
        <p:spPr>
          <a:xfrm>
            <a:off x="0" y="152400"/>
            <a:ext cx="9144000" cy="685800"/>
          </a:xfrm>
        </p:spPr>
        <p:txBody>
          <a:bodyPr/>
          <a:lstStyle/>
          <a:p>
            <a:r>
              <a:rPr lang="en-US" sz="3600" b="1" dirty="0" smtClean="0">
                <a:solidFill>
                  <a:srgbClr val="003399"/>
                </a:solidFill>
                <a:latin typeface="Tahoma" pitchFamily="34" charset="0"/>
              </a:rPr>
              <a:t>MARKETINGORGANISATIE</a:t>
            </a:r>
            <a:endParaRPr lang="en-US" sz="3600" b="1" dirty="0">
              <a:solidFill>
                <a:srgbClr val="003399"/>
              </a:solidFill>
              <a:latin typeface="Tahoma" pitchFamily="34" charset="0"/>
            </a:endParaRPr>
          </a:p>
        </p:txBody>
      </p:sp>
      <p:sp>
        <p:nvSpPr>
          <p:cNvPr id="87552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Organiseren</a:t>
            </a:r>
            <a:r>
              <a:rPr lang="en-US" b="1" dirty="0" smtClean="0">
                <a:latin typeface="Tahoma" pitchFamily="34" charset="0"/>
              </a:rPr>
              <a:t>, </a:t>
            </a:r>
            <a:r>
              <a:rPr lang="en-US" b="1" dirty="0" err="1" smtClean="0">
                <a:latin typeface="Tahoma" pitchFamily="34" charset="0"/>
              </a:rPr>
              <a:t>beginselen</a:t>
            </a:r>
            <a:endParaRPr lang="en-US" b="1" dirty="0">
              <a:latin typeface="Tahoma" pitchFamily="34" charset="0"/>
            </a:endParaRPr>
          </a:p>
        </p:txBody>
      </p:sp>
      <p:sp>
        <p:nvSpPr>
          <p:cNvPr id="875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8755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875526" name="Object 6"/>
          <p:cNvGraphicFramePr>
            <a:graphicFrameLocks noChangeAspect="1"/>
          </p:cNvGraphicFramePr>
          <p:nvPr/>
        </p:nvGraphicFramePr>
        <p:xfrm>
          <a:off x="112713" y="6388100"/>
          <a:ext cx="419100" cy="312738"/>
        </p:xfrm>
        <a:graphic>
          <a:graphicData uri="http://schemas.openxmlformats.org/presentationml/2006/ole">
            <p:oleObj spid="_x0000_s954370" name="Drawing" r:id="rId3" imgW="419040" imgH="312480" progId="Presentations.Drawing.16">
              <p:embed/>
            </p:oleObj>
          </a:graphicData>
        </a:graphic>
      </p:graphicFrame>
      <p:graphicFrame>
        <p:nvGraphicFramePr>
          <p:cNvPr id="954372" name="Object 4"/>
          <p:cNvGraphicFramePr>
            <a:graphicFrameLocks noChangeAspect="1"/>
          </p:cNvGraphicFramePr>
          <p:nvPr/>
        </p:nvGraphicFramePr>
        <p:xfrm>
          <a:off x="322262" y="1758949"/>
          <a:ext cx="8585781" cy="3490383"/>
        </p:xfrm>
        <a:graphic>
          <a:graphicData uri="http://schemas.openxmlformats.org/presentationml/2006/ole">
            <p:oleObj spid="_x0000_s954372" name="Drawing" r:id="rId4" imgW="932688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3234</TotalTime>
  <Words>92</Words>
  <Application>Microsoft Office PowerPoint</Application>
  <PresentationFormat>On-screen Show (4:3)</PresentationFormat>
  <Paragraphs>56</Paragraphs>
  <Slides>29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5" baseType="lpstr">
      <vt:lpstr>Arial</vt:lpstr>
      <vt:lpstr>Tahoma</vt:lpstr>
      <vt:lpstr>Dunes</vt:lpstr>
      <vt:lpstr>Presentations X6 Drawing</vt:lpstr>
      <vt:lpstr>Drawing</vt:lpstr>
      <vt:lpstr>Presentations X8 Drawing</vt:lpstr>
      <vt:lpstr>MARKETING / 12</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lpstr>MARKETINGORGANISATIE</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3R_Marketing_12</dc:title>
  <dc:subject>Marketingorganisatie</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140</cp:revision>
  <dcterms:created xsi:type="dcterms:W3CDTF">2015-09-06T15:15:23Z</dcterms:created>
  <dcterms:modified xsi:type="dcterms:W3CDTF">2020-02-04T23:33:06Z</dcterms:modified>
  <cp:category>Based on Marketing Nima-A Kernstof by J. Smal / H. Tak, Grondslagen van de Marketing by B. Verhage, Ph. Kotler's Principles of marketing, and various materials by R. Reinhardt.</cp:category>
</cp:coreProperties>
</file>