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sldIdLst>
    <p:sldId id="256" r:id="rId2"/>
    <p:sldId id="257" r:id="rId3"/>
    <p:sldId id="533" r:id="rId4"/>
    <p:sldId id="534" r:id="rId5"/>
    <p:sldId id="535" r:id="rId6"/>
    <p:sldId id="536" r:id="rId7"/>
    <p:sldId id="537" r:id="rId8"/>
    <p:sldId id="538" r:id="rId9"/>
    <p:sldId id="539" r:id="rId10"/>
    <p:sldId id="540" r:id="rId11"/>
    <p:sldId id="541" r:id="rId12"/>
    <p:sldId id="542" r:id="rId13"/>
    <p:sldId id="543" r:id="rId14"/>
    <p:sldId id="544" r:id="rId15"/>
    <p:sldId id="545" r:id="rId16"/>
    <p:sldId id="546" r:id="rId17"/>
    <p:sldId id="547" r:id="rId18"/>
    <p:sldId id="548" r:id="rId19"/>
    <p:sldId id="549" r:id="rId20"/>
    <p:sldId id="550" r:id="rId21"/>
    <p:sldId id="551" r:id="rId22"/>
    <p:sldId id="552" r:id="rId23"/>
    <p:sldId id="553" r:id="rId24"/>
    <p:sldId id="554" r:id="rId25"/>
    <p:sldId id="555" r:id="rId26"/>
    <p:sldId id="556" r:id="rId27"/>
    <p:sldId id="557" r:id="rId28"/>
    <p:sldId id="558" r:id="rId29"/>
    <p:sldId id="559" r:id="rId30"/>
    <p:sldId id="560" r:id="rId31"/>
    <p:sldId id="561" r:id="rId32"/>
    <p:sldId id="56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L4AFZZBEnP0u2gRG/vcMJA" hashData="gFz9Ais70fwmA6i6uVBd+3VO/NA"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669900"/>
    <a:srgbClr val="00CC00"/>
    <a:srgbClr val="FF3300"/>
    <a:srgbClr val="640000"/>
    <a:srgbClr val="9A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2362" autoAdjust="0"/>
  </p:normalViewPr>
  <p:slideViewPr>
    <p:cSldViewPr snapToGrid="0" showGuides="1">
      <p:cViewPr>
        <p:scale>
          <a:sx n="55" d="100"/>
          <a:sy n="55" d="100"/>
        </p:scale>
        <p:origin x="-1022" y="14"/>
      </p:cViewPr>
      <p:guideLst>
        <p:guide orient="horz" pos="1426"/>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976FABA-2050-44D9-B3D5-5185C5FD4CA5}" type="datetimeFigureOut">
              <a:rPr lang="en-US"/>
              <a:pPr>
                <a:defRPr/>
              </a:pPr>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FFE8CAB-7D58-4FB7-B53D-BE55F4D78B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B720E-CF4B-4159-A430-508BF092246C}"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358AFA-4AB3-48FD-86EF-D82B967F6293}"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89F0E4-8C1D-41E8-8079-D4DCCA88D0B1}" type="slidenum">
              <a:rPr lang="en-US"/>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EC6E7-9AAD-463A-BEB3-90496BAB0FD8}" type="slidenum">
              <a:rPr lang="en-US"/>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D6932A-F7E3-4DB9-851F-D9BD78123A37}" type="slidenum">
              <a:rPr lang="en-US"/>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D68CF4-E82E-41CA-BAFC-22F4366BD7E3}" type="slidenum">
              <a:rPr lang="en-US"/>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47888-29D7-471A-82CB-56B62AB4CC4E}" type="slidenum">
              <a:rPr lang="en-US"/>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8B0203-EB95-46C1-BFE9-64C4F76998A8}"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76FED-EC43-4EEA-9034-7CDC19F894C2}"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31C68-22C1-433E-862A-2B1758B51B83}"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C7431F-253C-4FC0-9230-051E0EFE35AF}"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26A1A-FAE4-4E50-B6C3-ACD7CE528A0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EA02C9-AECB-4726-9569-7350B53D8B4B}"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8E6B3E-632E-477E-83C4-D36152ADE53B}"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C958A-2F78-45B7-A2A8-7267F1C7CFE9}"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8542B6-6364-4BC2-B97A-BD4D392EB88F}"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C23F3E-6A6E-4346-B36C-09593AF29119}"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3000" r="-3000"/>
          </a:stretch>
        </a:blip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D5A9393-360B-4868-A285-9F36868FEE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 / 07</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1211263" y="1722438"/>
          <a:ext cx="6721475" cy="3413125"/>
        </p:xfrm>
        <a:graphic>
          <a:graphicData uri="http://schemas.openxmlformats.org/presentationml/2006/ole">
            <p:oleObj spid="_x0000_s1027" name="Drawing" r:id="rId4" imgW="6720840" imgH="3413880" progId="Presentations.Drawing.16">
              <p:embed/>
            </p:oleObj>
          </a:graphicData>
        </a:graphic>
      </p:graphicFrame>
      <p:graphicFrame>
        <p:nvGraphicFramePr>
          <p:cNvPr id="1028" name="Object 6"/>
          <p:cNvGraphicFramePr>
            <a:graphicFrameLocks noChangeAspect="1"/>
          </p:cNvGraphicFramePr>
          <p:nvPr/>
        </p:nvGraphicFramePr>
        <p:xfrm>
          <a:off x="322263" y="5961063"/>
          <a:ext cx="3644900" cy="833437"/>
        </p:xfrm>
        <a:graphic>
          <a:graphicData uri="http://schemas.openxmlformats.org/presentationml/2006/ole">
            <p:oleObj spid="_x0000_s1028" name="Drawing" r:id="rId5" imgW="4533840" imgH="103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024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4"/>
          <p:cNvGraphicFramePr>
            <a:graphicFrameLocks noChangeAspect="1"/>
          </p:cNvGraphicFramePr>
          <p:nvPr/>
        </p:nvGraphicFramePr>
        <p:xfrm>
          <a:off x="322263" y="2263775"/>
          <a:ext cx="8531225" cy="3925888"/>
        </p:xfrm>
        <a:graphic>
          <a:graphicData uri="http://schemas.openxmlformats.org/presentationml/2006/ole">
            <p:oleObj spid="_x0000_s10242" name="Drawing" r:id="rId3" imgW="9090720" imgH="4183560" progId="Presentations.Drawing.18">
              <p:embed/>
            </p:oleObj>
          </a:graphicData>
        </a:graphic>
      </p:graphicFrame>
      <p:graphicFrame>
        <p:nvGraphicFramePr>
          <p:cNvPr id="10243" name="Object 12"/>
          <p:cNvGraphicFramePr>
            <a:graphicFrameLocks noChangeAspect="1"/>
          </p:cNvGraphicFramePr>
          <p:nvPr/>
        </p:nvGraphicFramePr>
        <p:xfrm>
          <a:off x="8594725" y="6388100"/>
          <a:ext cx="419100" cy="312738"/>
        </p:xfrm>
        <a:graphic>
          <a:graphicData uri="http://schemas.openxmlformats.org/presentationml/2006/ole">
            <p:oleObj spid="_x0000_s10243"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126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4"/>
          <p:cNvGraphicFramePr>
            <a:graphicFrameLocks noChangeAspect="1"/>
          </p:cNvGraphicFramePr>
          <p:nvPr/>
        </p:nvGraphicFramePr>
        <p:xfrm>
          <a:off x="322263" y="2263775"/>
          <a:ext cx="8516937" cy="3576638"/>
        </p:xfrm>
        <a:graphic>
          <a:graphicData uri="http://schemas.openxmlformats.org/presentationml/2006/ole">
            <p:oleObj spid="_x0000_s11266" name="Drawing" r:id="rId3" imgW="9090720" imgH="3817800" progId="Presentations.Drawing.18">
              <p:embed/>
            </p:oleObj>
          </a:graphicData>
        </a:graphic>
      </p:graphicFrame>
      <p:graphicFrame>
        <p:nvGraphicFramePr>
          <p:cNvPr id="11267" name="Object 12"/>
          <p:cNvGraphicFramePr>
            <a:graphicFrameLocks noChangeAspect="1"/>
          </p:cNvGraphicFramePr>
          <p:nvPr/>
        </p:nvGraphicFramePr>
        <p:xfrm>
          <a:off x="8594725" y="6388100"/>
          <a:ext cx="419100" cy="312738"/>
        </p:xfrm>
        <a:graphic>
          <a:graphicData uri="http://schemas.openxmlformats.org/presentationml/2006/ole">
            <p:oleObj spid="_x0000_s11267"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229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4"/>
          <p:cNvGraphicFramePr>
            <a:graphicFrameLocks noChangeAspect="1"/>
          </p:cNvGraphicFramePr>
          <p:nvPr/>
        </p:nvGraphicFramePr>
        <p:xfrm>
          <a:off x="322263" y="2263775"/>
          <a:ext cx="8516937" cy="4262438"/>
        </p:xfrm>
        <a:graphic>
          <a:graphicData uri="http://schemas.openxmlformats.org/presentationml/2006/ole">
            <p:oleObj spid="_x0000_s12290" name="Drawing" r:id="rId3" imgW="9090720" imgH="4549320" progId="Presentations.Drawing.18">
              <p:embed/>
            </p:oleObj>
          </a:graphicData>
        </a:graphic>
      </p:graphicFrame>
      <p:graphicFrame>
        <p:nvGraphicFramePr>
          <p:cNvPr id="12291" name="Object 12"/>
          <p:cNvGraphicFramePr>
            <a:graphicFrameLocks noChangeAspect="1"/>
          </p:cNvGraphicFramePr>
          <p:nvPr/>
        </p:nvGraphicFramePr>
        <p:xfrm>
          <a:off x="8594725" y="6388100"/>
          <a:ext cx="419100" cy="312738"/>
        </p:xfrm>
        <a:graphic>
          <a:graphicData uri="http://schemas.openxmlformats.org/presentationml/2006/ole">
            <p:oleObj spid="_x0000_s12291"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331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4"/>
          <p:cNvGraphicFramePr>
            <a:graphicFrameLocks noChangeAspect="1"/>
          </p:cNvGraphicFramePr>
          <p:nvPr/>
        </p:nvGraphicFramePr>
        <p:xfrm>
          <a:off x="322263" y="2263775"/>
          <a:ext cx="8516937" cy="3919538"/>
        </p:xfrm>
        <a:graphic>
          <a:graphicData uri="http://schemas.openxmlformats.org/presentationml/2006/ole">
            <p:oleObj spid="_x0000_s13314" name="Drawing" r:id="rId3" imgW="9090720" imgH="4183560" progId="Presentations.Drawing.18">
              <p:embed/>
            </p:oleObj>
          </a:graphicData>
        </a:graphic>
      </p:graphicFrame>
      <p:graphicFrame>
        <p:nvGraphicFramePr>
          <p:cNvPr id="13315" name="Object 12"/>
          <p:cNvGraphicFramePr>
            <a:graphicFrameLocks noChangeAspect="1"/>
          </p:cNvGraphicFramePr>
          <p:nvPr/>
        </p:nvGraphicFramePr>
        <p:xfrm>
          <a:off x="8594725" y="6388100"/>
          <a:ext cx="419100" cy="312738"/>
        </p:xfrm>
        <a:graphic>
          <a:graphicData uri="http://schemas.openxmlformats.org/presentationml/2006/ole">
            <p:oleObj spid="_x0000_s13315"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434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5"/>
          <p:cNvGraphicFramePr>
            <a:graphicFrameLocks noChangeAspect="1"/>
          </p:cNvGraphicFramePr>
          <p:nvPr/>
        </p:nvGraphicFramePr>
        <p:xfrm>
          <a:off x="322263" y="2263775"/>
          <a:ext cx="8502650" cy="2871788"/>
        </p:xfrm>
        <a:graphic>
          <a:graphicData uri="http://schemas.openxmlformats.org/presentationml/2006/ole">
            <p:oleObj spid="_x0000_s14338" name="Drawing" r:id="rId3" imgW="9090720" imgH="3070800" progId="Presentations.Drawing.18">
              <p:embed/>
            </p:oleObj>
          </a:graphicData>
        </a:graphic>
      </p:graphicFrame>
      <p:graphicFrame>
        <p:nvGraphicFramePr>
          <p:cNvPr id="14339" name="Object 12"/>
          <p:cNvGraphicFramePr>
            <a:graphicFrameLocks noChangeAspect="1"/>
          </p:cNvGraphicFramePr>
          <p:nvPr/>
        </p:nvGraphicFramePr>
        <p:xfrm>
          <a:off x="8594725" y="6388100"/>
          <a:ext cx="419100" cy="312738"/>
        </p:xfrm>
        <a:graphic>
          <a:graphicData uri="http://schemas.openxmlformats.org/presentationml/2006/ole">
            <p:oleObj spid="_x0000_s14339"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536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4"/>
          <p:cNvGraphicFramePr>
            <a:graphicFrameLocks noChangeAspect="1"/>
          </p:cNvGraphicFramePr>
          <p:nvPr/>
        </p:nvGraphicFramePr>
        <p:xfrm>
          <a:off x="322263" y="2263775"/>
          <a:ext cx="8502650" cy="4256088"/>
        </p:xfrm>
        <a:graphic>
          <a:graphicData uri="http://schemas.openxmlformats.org/presentationml/2006/ole">
            <p:oleObj spid="_x0000_s15362" name="Drawing" r:id="rId3" imgW="9090720" imgH="4549320" progId="Presentations.Drawing.18">
              <p:embed/>
            </p:oleObj>
          </a:graphicData>
        </a:graphic>
      </p:graphicFrame>
      <p:graphicFrame>
        <p:nvGraphicFramePr>
          <p:cNvPr id="15363" name="Object 12"/>
          <p:cNvGraphicFramePr>
            <a:graphicFrameLocks noChangeAspect="1"/>
          </p:cNvGraphicFramePr>
          <p:nvPr/>
        </p:nvGraphicFramePr>
        <p:xfrm>
          <a:off x="8594725" y="6388100"/>
          <a:ext cx="419100" cy="312738"/>
        </p:xfrm>
        <a:graphic>
          <a:graphicData uri="http://schemas.openxmlformats.org/presentationml/2006/ole">
            <p:oleObj spid="_x0000_s15363"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638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4"/>
          <p:cNvGraphicFramePr>
            <a:graphicFrameLocks noChangeAspect="1"/>
          </p:cNvGraphicFramePr>
          <p:nvPr/>
        </p:nvGraphicFramePr>
        <p:xfrm>
          <a:off x="322263" y="2263775"/>
          <a:ext cx="8502650" cy="4256088"/>
        </p:xfrm>
        <a:graphic>
          <a:graphicData uri="http://schemas.openxmlformats.org/presentationml/2006/ole">
            <p:oleObj spid="_x0000_s16386" name="Drawing" r:id="rId3" imgW="9090720" imgH="4549320" progId="Presentations.Drawing.18">
              <p:embed/>
            </p:oleObj>
          </a:graphicData>
        </a:graphic>
      </p:graphicFrame>
      <p:graphicFrame>
        <p:nvGraphicFramePr>
          <p:cNvPr id="16387" name="Object 12"/>
          <p:cNvGraphicFramePr>
            <a:graphicFrameLocks noChangeAspect="1"/>
          </p:cNvGraphicFramePr>
          <p:nvPr/>
        </p:nvGraphicFramePr>
        <p:xfrm>
          <a:off x="8594725" y="6388100"/>
          <a:ext cx="419100" cy="312738"/>
        </p:xfrm>
        <a:graphic>
          <a:graphicData uri="http://schemas.openxmlformats.org/presentationml/2006/ole">
            <p:oleObj spid="_x0000_s16387"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741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4"/>
          <p:cNvGraphicFramePr>
            <a:graphicFrameLocks noChangeAspect="1"/>
          </p:cNvGraphicFramePr>
          <p:nvPr/>
        </p:nvGraphicFramePr>
        <p:xfrm>
          <a:off x="322263" y="2263775"/>
          <a:ext cx="8502650" cy="3222625"/>
        </p:xfrm>
        <a:graphic>
          <a:graphicData uri="http://schemas.openxmlformats.org/presentationml/2006/ole">
            <p:oleObj spid="_x0000_s17410" name="Drawing" r:id="rId3" imgW="9090720" imgH="3444120" progId="Presentations.Drawing.18">
              <p:embed/>
            </p:oleObj>
          </a:graphicData>
        </a:graphic>
      </p:graphicFrame>
      <p:graphicFrame>
        <p:nvGraphicFramePr>
          <p:cNvPr id="17411" name="Object 12"/>
          <p:cNvGraphicFramePr>
            <a:graphicFrameLocks noChangeAspect="1"/>
          </p:cNvGraphicFramePr>
          <p:nvPr/>
        </p:nvGraphicFramePr>
        <p:xfrm>
          <a:off x="8594725" y="6388100"/>
          <a:ext cx="419100" cy="312738"/>
        </p:xfrm>
        <a:graphic>
          <a:graphicData uri="http://schemas.openxmlformats.org/presentationml/2006/ole">
            <p:oleObj spid="_x0000_s17411"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843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4"/>
          <p:cNvGraphicFramePr>
            <a:graphicFrameLocks noChangeAspect="1"/>
          </p:cNvGraphicFramePr>
          <p:nvPr/>
        </p:nvGraphicFramePr>
        <p:xfrm>
          <a:off x="322263" y="2263775"/>
          <a:ext cx="8502650" cy="3913188"/>
        </p:xfrm>
        <a:graphic>
          <a:graphicData uri="http://schemas.openxmlformats.org/presentationml/2006/ole">
            <p:oleObj spid="_x0000_s18434" name="Drawing" r:id="rId3" imgW="9090720" imgH="4183560" progId="Presentations.Drawing.18">
              <p:embed/>
            </p:oleObj>
          </a:graphicData>
        </a:graphic>
      </p:graphicFrame>
      <p:graphicFrame>
        <p:nvGraphicFramePr>
          <p:cNvPr id="18435" name="Object 12"/>
          <p:cNvGraphicFramePr>
            <a:graphicFrameLocks noChangeAspect="1"/>
          </p:cNvGraphicFramePr>
          <p:nvPr/>
        </p:nvGraphicFramePr>
        <p:xfrm>
          <a:off x="8594725" y="6388100"/>
          <a:ext cx="419100" cy="312738"/>
        </p:xfrm>
        <a:graphic>
          <a:graphicData uri="http://schemas.openxmlformats.org/presentationml/2006/ole">
            <p:oleObj spid="_x0000_s18435"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946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4"/>
          <p:cNvGraphicFramePr>
            <a:graphicFrameLocks noChangeAspect="1"/>
          </p:cNvGraphicFramePr>
          <p:nvPr/>
        </p:nvGraphicFramePr>
        <p:xfrm>
          <a:off x="322263" y="2263775"/>
          <a:ext cx="8502650" cy="4256088"/>
        </p:xfrm>
        <a:graphic>
          <a:graphicData uri="http://schemas.openxmlformats.org/presentationml/2006/ole">
            <p:oleObj spid="_x0000_s19458" name="Drawing" r:id="rId3" imgW="9090720" imgH="4549320" progId="Presentations.Drawing.18">
              <p:embed/>
            </p:oleObj>
          </a:graphicData>
        </a:graphic>
      </p:graphicFrame>
      <p:graphicFrame>
        <p:nvGraphicFramePr>
          <p:cNvPr id="19459" name="Object 12"/>
          <p:cNvGraphicFramePr>
            <a:graphicFrameLocks noChangeAspect="1"/>
          </p:cNvGraphicFramePr>
          <p:nvPr/>
        </p:nvGraphicFramePr>
        <p:xfrm>
          <a:off x="8594725" y="6388100"/>
          <a:ext cx="419100" cy="312738"/>
        </p:xfrm>
        <a:graphic>
          <a:graphicData uri="http://schemas.openxmlformats.org/presentationml/2006/ole">
            <p:oleObj spid="_x0000_s19459"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05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8">
              <p:embed/>
            </p:oleObj>
          </a:graphicData>
        </a:graphic>
      </p:graphicFrame>
      <p:graphicFrame>
        <p:nvGraphicFramePr>
          <p:cNvPr id="2051" name="Object 7"/>
          <p:cNvGraphicFramePr>
            <a:graphicFrameLocks noChangeAspect="1"/>
          </p:cNvGraphicFramePr>
          <p:nvPr/>
        </p:nvGraphicFramePr>
        <p:xfrm>
          <a:off x="322263" y="2263775"/>
          <a:ext cx="8558212" cy="3603625"/>
        </p:xfrm>
        <a:graphic>
          <a:graphicData uri="http://schemas.openxmlformats.org/presentationml/2006/ole">
            <p:oleObj spid="_x0000_s2051" name="Drawing" r:id="rId4" imgW="9067680" imgH="3817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048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2" name="Object 4"/>
          <p:cNvGraphicFramePr>
            <a:graphicFrameLocks noChangeAspect="1"/>
          </p:cNvGraphicFramePr>
          <p:nvPr/>
        </p:nvGraphicFramePr>
        <p:xfrm>
          <a:off x="322263" y="2263775"/>
          <a:ext cx="8516937" cy="4262438"/>
        </p:xfrm>
        <a:graphic>
          <a:graphicData uri="http://schemas.openxmlformats.org/presentationml/2006/ole">
            <p:oleObj spid="_x0000_s20482" name="Drawing" r:id="rId3" imgW="9090720" imgH="4549320" progId="Presentations.Drawing.18">
              <p:embed/>
            </p:oleObj>
          </a:graphicData>
        </a:graphic>
      </p:graphicFrame>
      <p:graphicFrame>
        <p:nvGraphicFramePr>
          <p:cNvPr id="20483" name="Object 12"/>
          <p:cNvGraphicFramePr>
            <a:graphicFrameLocks noChangeAspect="1"/>
          </p:cNvGraphicFramePr>
          <p:nvPr/>
        </p:nvGraphicFramePr>
        <p:xfrm>
          <a:off x="8594725" y="6388100"/>
          <a:ext cx="419100" cy="312738"/>
        </p:xfrm>
        <a:graphic>
          <a:graphicData uri="http://schemas.openxmlformats.org/presentationml/2006/ole">
            <p:oleObj spid="_x0000_s20483"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150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6" name="Object 4"/>
          <p:cNvGraphicFramePr>
            <a:graphicFrameLocks noChangeAspect="1"/>
          </p:cNvGraphicFramePr>
          <p:nvPr/>
        </p:nvGraphicFramePr>
        <p:xfrm>
          <a:off x="322263" y="2263775"/>
          <a:ext cx="8531225" cy="4619625"/>
        </p:xfrm>
        <a:graphic>
          <a:graphicData uri="http://schemas.openxmlformats.org/presentationml/2006/ole">
            <p:oleObj spid="_x0000_s21506" name="Drawing" r:id="rId3" imgW="9090720" imgH="4922640" progId="Presentations.Drawing.18">
              <p:embed/>
            </p:oleObj>
          </a:graphicData>
        </a:graphic>
      </p:graphicFrame>
      <p:graphicFrame>
        <p:nvGraphicFramePr>
          <p:cNvPr id="21507" name="Object 12"/>
          <p:cNvGraphicFramePr>
            <a:graphicFrameLocks noChangeAspect="1"/>
          </p:cNvGraphicFramePr>
          <p:nvPr/>
        </p:nvGraphicFramePr>
        <p:xfrm>
          <a:off x="8594725" y="6388100"/>
          <a:ext cx="419100" cy="312738"/>
        </p:xfrm>
        <a:graphic>
          <a:graphicData uri="http://schemas.openxmlformats.org/presentationml/2006/ole">
            <p:oleObj spid="_x0000_s21507"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253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0" name="Object 4"/>
          <p:cNvGraphicFramePr>
            <a:graphicFrameLocks noChangeAspect="1"/>
          </p:cNvGraphicFramePr>
          <p:nvPr/>
        </p:nvGraphicFramePr>
        <p:xfrm>
          <a:off x="322263" y="2263775"/>
          <a:ext cx="8658225" cy="3929063"/>
        </p:xfrm>
        <a:graphic>
          <a:graphicData uri="http://schemas.openxmlformats.org/presentationml/2006/ole">
            <p:oleObj spid="_x0000_s22530" name="Drawing" r:id="rId3" imgW="9227880" imgH="4183560" progId="Presentations.Drawing.18">
              <p:embed/>
            </p:oleObj>
          </a:graphicData>
        </a:graphic>
      </p:graphicFrame>
      <p:graphicFrame>
        <p:nvGraphicFramePr>
          <p:cNvPr id="22531" name="Object 12"/>
          <p:cNvGraphicFramePr>
            <a:graphicFrameLocks noChangeAspect="1"/>
          </p:cNvGraphicFramePr>
          <p:nvPr/>
        </p:nvGraphicFramePr>
        <p:xfrm>
          <a:off x="8594725" y="6388100"/>
          <a:ext cx="419100" cy="312738"/>
        </p:xfrm>
        <a:graphic>
          <a:graphicData uri="http://schemas.openxmlformats.org/presentationml/2006/ole">
            <p:oleObj spid="_x0000_s22531"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355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3554" name="Object 4"/>
          <p:cNvGraphicFramePr>
            <a:graphicFrameLocks noChangeAspect="1"/>
          </p:cNvGraphicFramePr>
          <p:nvPr/>
        </p:nvGraphicFramePr>
        <p:xfrm>
          <a:off x="322263" y="2263775"/>
          <a:ext cx="8529637" cy="3582988"/>
        </p:xfrm>
        <a:graphic>
          <a:graphicData uri="http://schemas.openxmlformats.org/presentationml/2006/ole">
            <p:oleObj spid="_x0000_s23554" name="Drawing" r:id="rId3" imgW="9090720" imgH="3817800" progId="Presentations.Drawing.18">
              <p:embed/>
            </p:oleObj>
          </a:graphicData>
        </a:graphic>
      </p:graphicFrame>
      <p:graphicFrame>
        <p:nvGraphicFramePr>
          <p:cNvPr id="23555" name="Object 12"/>
          <p:cNvGraphicFramePr>
            <a:graphicFrameLocks noChangeAspect="1"/>
          </p:cNvGraphicFramePr>
          <p:nvPr/>
        </p:nvGraphicFramePr>
        <p:xfrm>
          <a:off x="8594725" y="6388100"/>
          <a:ext cx="419100" cy="312738"/>
        </p:xfrm>
        <a:graphic>
          <a:graphicData uri="http://schemas.openxmlformats.org/presentationml/2006/ole">
            <p:oleObj spid="_x0000_s23555"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458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4"/>
          <p:cNvGraphicFramePr>
            <a:graphicFrameLocks noChangeAspect="1"/>
          </p:cNvGraphicFramePr>
          <p:nvPr/>
        </p:nvGraphicFramePr>
        <p:xfrm>
          <a:off x="322263" y="2263775"/>
          <a:ext cx="8516937" cy="3576638"/>
        </p:xfrm>
        <a:graphic>
          <a:graphicData uri="http://schemas.openxmlformats.org/presentationml/2006/ole">
            <p:oleObj spid="_x0000_s24578" name="Drawing" r:id="rId3" imgW="9090720" imgH="3817800" progId="Presentations.Drawing.18">
              <p:embed/>
            </p:oleObj>
          </a:graphicData>
        </a:graphic>
      </p:graphicFrame>
      <p:graphicFrame>
        <p:nvGraphicFramePr>
          <p:cNvPr id="24579" name="Object 12"/>
          <p:cNvGraphicFramePr>
            <a:graphicFrameLocks noChangeAspect="1"/>
          </p:cNvGraphicFramePr>
          <p:nvPr/>
        </p:nvGraphicFramePr>
        <p:xfrm>
          <a:off x="8594725" y="6388100"/>
          <a:ext cx="419100" cy="312738"/>
        </p:xfrm>
        <a:graphic>
          <a:graphicData uri="http://schemas.openxmlformats.org/presentationml/2006/ole">
            <p:oleObj spid="_x0000_s24579"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560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4"/>
          <p:cNvGraphicFramePr>
            <a:graphicFrameLocks noChangeAspect="1"/>
          </p:cNvGraphicFramePr>
          <p:nvPr/>
        </p:nvGraphicFramePr>
        <p:xfrm>
          <a:off x="322263" y="2263775"/>
          <a:ext cx="8558212" cy="2905125"/>
        </p:xfrm>
        <a:graphic>
          <a:graphicData uri="http://schemas.openxmlformats.org/presentationml/2006/ole">
            <p:oleObj spid="_x0000_s25602" name="Drawing" r:id="rId3" imgW="9090720" imgH="3086280" progId="Presentations.Drawing.18">
              <p:embed/>
            </p:oleObj>
          </a:graphicData>
        </a:graphic>
      </p:graphicFrame>
      <p:graphicFrame>
        <p:nvGraphicFramePr>
          <p:cNvPr id="25603" name="Object 12"/>
          <p:cNvGraphicFramePr>
            <a:graphicFrameLocks noChangeAspect="1"/>
          </p:cNvGraphicFramePr>
          <p:nvPr/>
        </p:nvGraphicFramePr>
        <p:xfrm>
          <a:off x="8594725" y="6388100"/>
          <a:ext cx="419100" cy="312738"/>
        </p:xfrm>
        <a:graphic>
          <a:graphicData uri="http://schemas.openxmlformats.org/presentationml/2006/ole">
            <p:oleObj spid="_x0000_s25603"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662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4"/>
          <p:cNvGraphicFramePr>
            <a:graphicFrameLocks noChangeAspect="1"/>
          </p:cNvGraphicFramePr>
          <p:nvPr/>
        </p:nvGraphicFramePr>
        <p:xfrm>
          <a:off x="322263" y="2263775"/>
          <a:ext cx="8683625" cy="3597275"/>
        </p:xfrm>
        <a:graphic>
          <a:graphicData uri="http://schemas.openxmlformats.org/presentationml/2006/ole">
            <p:oleObj spid="_x0000_s26626" name="Drawing" r:id="rId4" imgW="9227880" imgH="3817800" progId="Presentations.Drawing.18">
              <p:embed/>
            </p:oleObj>
          </a:graphicData>
        </a:graphic>
      </p:graphicFrame>
      <p:graphicFrame>
        <p:nvGraphicFramePr>
          <p:cNvPr id="26627" name="Object 12"/>
          <p:cNvGraphicFramePr>
            <a:graphicFrameLocks noChangeAspect="1"/>
          </p:cNvGraphicFramePr>
          <p:nvPr/>
        </p:nvGraphicFramePr>
        <p:xfrm>
          <a:off x="8594725" y="6388100"/>
          <a:ext cx="419100" cy="312738"/>
        </p:xfrm>
        <a:graphic>
          <a:graphicData uri="http://schemas.openxmlformats.org/presentationml/2006/ole">
            <p:oleObj spid="_x0000_s26627"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765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de massa als doelgroep</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0" name="Object 4"/>
          <p:cNvGraphicFramePr>
            <a:graphicFrameLocks noChangeAspect="1"/>
          </p:cNvGraphicFramePr>
          <p:nvPr/>
        </p:nvGraphicFramePr>
        <p:xfrm>
          <a:off x="322263" y="2263775"/>
          <a:ext cx="8567737" cy="3887788"/>
        </p:xfrm>
        <a:graphic>
          <a:graphicData uri="http://schemas.openxmlformats.org/presentationml/2006/ole">
            <p:oleObj spid="_x0000_s27650" name="Drawing" r:id="rId4" imgW="9227880" imgH="4183560" progId="Presentations.Drawing.18">
              <p:embed/>
            </p:oleObj>
          </a:graphicData>
        </a:graphic>
      </p:graphicFrame>
      <p:graphicFrame>
        <p:nvGraphicFramePr>
          <p:cNvPr id="27651" name="Object 12"/>
          <p:cNvGraphicFramePr>
            <a:graphicFrameLocks noChangeAspect="1"/>
          </p:cNvGraphicFramePr>
          <p:nvPr/>
        </p:nvGraphicFramePr>
        <p:xfrm>
          <a:off x="8594725" y="6388100"/>
          <a:ext cx="419100" cy="312738"/>
        </p:xfrm>
        <a:graphic>
          <a:graphicData uri="http://schemas.openxmlformats.org/presentationml/2006/ole">
            <p:oleObj spid="_x0000_s27651"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867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de massa als doelgroep</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4"/>
          <p:cNvGraphicFramePr>
            <a:graphicFrameLocks noChangeAspect="1"/>
          </p:cNvGraphicFramePr>
          <p:nvPr/>
        </p:nvGraphicFramePr>
        <p:xfrm>
          <a:off x="322263" y="2263775"/>
          <a:ext cx="8586787" cy="4237038"/>
        </p:xfrm>
        <a:graphic>
          <a:graphicData uri="http://schemas.openxmlformats.org/presentationml/2006/ole">
            <p:oleObj spid="_x0000_s28674" name="Drawing" r:id="rId4" imgW="9227880" imgH="4549320" progId="Presentations.Drawing.18">
              <p:embed/>
            </p:oleObj>
          </a:graphicData>
        </a:graphic>
      </p:graphicFrame>
      <p:graphicFrame>
        <p:nvGraphicFramePr>
          <p:cNvPr id="28675" name="Object 12"/>
          <p:cNvGraphicFramePr>
            <a:graphicFrameLocks noChangeAspect="1"/>
          </p:cNvGraphicFramePr>
          <p:nvPr/>
        </p:nvGraphicFramePr>
        <p:xfrm>
          <a:off x="8594725" y="6388100"/>
          <a:ext cx="419100" cy="312738"/>
        </p:xfrm>
        <a:graphic>
          <a:graphicData uri="http://schemas.openxmlformats.org/presentationml/2006/ole">
            <p:oleObj spid="_x0000_s28675"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970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de massa als doelgroep</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7"/>
          <p:cNvGraphicFramePr>
            <a:graphicFrameLocks noChangeAspect="1"/>
          </p:cNvGraphicFramePr>
          <p:nvPr/>
        </p:nvGraphicFramePr>
        <p:xfrm>
          <a:off x="322263" y="2263775"/>
          <a:ext cx="8572500" cy="4229100"/>
        </p:xfrm>
        <a:graphic>
          <a:graphicData uri="http://schemas.openxmlformats.org/presentationml/2006/ole">
            <p:oleObj spid="_x0000_s29698" name="Drawing" r:id="rId4" imgW="9227880" imgH="4549320" progId="Presentations.Drawing.18">
              <p:embed/>
            </p:oleObj>
          </a:graphicData>
        </a:graphic>
      </p:graphicFrame>
      <p:graphicFrame>
        <p:nvGraphicFramePr>
          <p:cNvPr id="29699" name="Object 12"/>
          <p:cNvGraphicFramePr>
            <a:graphicFrameLocks noChangeAspect="1"/>
          </p:cNvGraphicFramePr>
          <p:nvPr/>
        </p:nvGraphicFramePr>
        <p:xfrm>
          <a:off x="8594725" y="6388100"/>
          <a:ext cx="419100" cy="312738"/>
        </p:xfrm>
        <a:graphic>
          <a:graphicData uri="http://schemas.openxmlformats.org/presentationml/2006/ole">
            <p:oleObj spid="_x0000_s29699"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07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12"/>
          <p:cNvGraphicFramePr>
            <a:graphicFrameLocks noChangeAspect="1"/>
          </p:cNvGraphicFramePr>
          <p:nvPr/>
        </p:nvGraphicFramePr>
        <p:xfrm>
          <a:off x="112713"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22263" y="2263775"/>
          <a:ext cx="8543925" cy="4208463"/>
        </p:xfrm>
        <a:graphic>
          <a:graphicData uri="http://schemas.openxmlformats.org/presentationml/2006/ole">
            <p:oleObj spid="_x0000_s3075" name="Drawing" r:id="rId4" imgW="9067680" imgH="4465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072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de massa als doelgroep</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4"/>
          <p:cNvGraphicFramePr>
            <a:graphicFrameLocks noChangeAspect="1"/>
          </p:cNvGraphicFramePr>
          <p:nvPr/>
        </p:nvGraphicFramePr>
        <p:xfrm>
          <a:off x="322263" y="2263775"/>
          <a:ext cx="8577262" cy="4330700"/>
        </p:xfrm>
        <a:graphic>
          <a:graphicData uri="http://schemas.openxmlformats.org/presentationml/2006/ole">
            <p:oleObj spid="_x0000_s30722" name="Drawing" r:id="rId4" imgW="9227880" imgH="4655880" progId="Presentations.Drawing.18">
              <p:embed/>
            </p:oleObj>
          </a:graphicData>
        </a:graphic>
      </p:graphicFrame>
      <p:graphicFrame>
        <p:nvGraphicFramePr>
          <p:cNvPr id="30723" name="Object 12"/>
          <p:cNvGraphicFramePr>
            <a:graphicFrameLocks noChangeAspect="1"/>
          </p:cNvGraphicFramePr>
          <p:nvPr/>
        </p:nvGraphicFramePr>
        <p:xfrm>
          <a:off x="8594725" y="6388100"/>
          <a:ext cx="419100" cy="312738"/>
        </p:xfrm>
        <a:graphic>
          <a:graphicData uri="http://schemas.openxmlformats.org/presentationml/2006/ole">
            <p:oleObj spid="_x0000_s30723"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174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de massa als doelgroep</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4"/>
          <p:cNvGraphicFramePr>
            <a:graphicFrameLocks noChangeAspect="1"/>
          </p:cNvGraphicFramePr>
          <p:nvPr/>
        </p:nvGraphicFramePr>
        <p:xfrm>
          <a:off x="322263" y="2263775"/>
          <a:ext cx="8585200" cy="3208338"/>
        </p:xfrm>
        <a:graphic>
          <a:graphicData uri="http://schemas.openxmlformats.org/presentationml/2006/ole">
            <p:oleObj spid="_x0000_s31746" name="Drawing" r:id="rId4" imgW="9227880" imgH="3444120" progId="Presentations.Drawing.18">
              <p:embed/>
            </p:oleObj>
          </a:graphicData>
        </a:graphic>
      </p:graphicFrame>
      <p:graphicFrame>
        <p:nvGraphicFramePr>
          <p:cNvPr id="31747" name="Object 12"/>
          <p:cNvGraphicFramePr>
            <a:graphicFrameLocks noChangeAspect="1"/>
          </p:cNvGraphicFramePr>
          <p:nvPr/>
        </p:nvGraphicFramePr>
        <p:xfrm>
          <a:off x="8594725" y="6388100"/>
          <a:ext cx="419100" cy="312738"/>
        </p:xfrm>
        <a:graphic>
          <a:graphicData uri="http://schemas.openxmlformats.org/presentationml/2006/ole">
            <p:oleObj spid="_x0000_s31747"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277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klanteninzicht (consumenteninzicht)</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4"/>
          <p:cNvGraphicFramePr>
            <a:graphicFrameLocks noChangeAspect="1"/>
          </p:cNvGraphicFramePr>
          <p:nvPr/>
        </p:nvGraphicFramePr>
        <p:xfrm>
          <a:off x="322263" y="2263775"/>
          <a:ext cx="8553450" cy="4219575"/>
        </p:xfrm>
        <a:graphic>
          <a:graphicData uri="http://schemas.openxmlformats.org/presentationml/2006/ole">
            <p:oleObj spid="_x0000_s32770" name="Drawing" r:id="rId4" imgW="9227880" imgH="4549320" progId="Presentations.Drawing.18">
              <p:embed/>
            </p:oleObj>
          </a:graphicData>
        </a:graphic>
      </p:graphicFrame>
      <p:graphicFrame>
        <p:nvGraphicFramePr>
          <p:cNvPr id="32771" name="Object 12"/>
          <p:cNvGraphicFramePr>
            <a:graphicFrameLocks noChangeAspect="1"/>
          </p:cNvGraphicFramePr>
          <p:nvPr/>
        </p:nvGraphicFramePr>
        <p:xfrm>
          <a:off x="8594725" y="6388100"/>
          <a:ext cx="419100" cy="312738"/>
        </p:xfrm>
        <a:graphic>
          <a:graphicData uri="http://schemas.openxmlformats.org/presentationml/2006/ole">
            <p:oleObj spid="_x0000_s32771" name="Drawing" r:id="rId5"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410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112713"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4"/>
          <p:cNvGraphicFramePr>
            <a:graphicFrameLocks noChangeAspect="1"/>
          </p:cNvGraphicFramePr>
          <p:nvPr/>
        </p:nvGraphicFramePr>
        <p:xfrm>
          <a:off x="322263" y="2263775"/>
          <a:ext cx="8531225" cy="4200525"/>
        </p:xfrm>
        <a:graphic>
          <a:graphicData uri="http://schemas.openxmlformats.org/presentationml/2006/ole">
            <p:oleObj spid="_x0000_s4099" name="Drawing" r:id="rId4" imgW="9067680" imgH="4465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512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12"/>
          <p:cNvGraphicFramePr>
            <a:graphicFrameLocks noChangeAspect="1"/>
          </p:cNvGraphicFramePr>
          <p:nvPr/>
        </p:nvGraphicFramePr>
        <p:xfrm>
          <a:off x="112713"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22263" y="2263775"/>
          <a:ext cx="8531225" cy="4387850"/>
        </p:xfrm>
        <a:graphic>
          <a:graphicData uri="http://schemas.openxmlformats.org/presentationml/2006/ole">
            <p:oleObj spid="_x0000_s5123" name="Drawing" r:id="rId4" imgW="9067680" imgH="4663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614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4"/>
          <p:cNvGraphicFramePr>
            <a:graphicFrameLocks noChangeAspect="1"/>
          </p:cNvGraphicFramePr>
          <p:nvPr/>
        </p:nvGraphicFramePr>
        <p:xfrm>
          <a:off x="322263" y="2263775"/>
          <a:ext cx="8593137" cy="3097213"/>
        </p:xfrm>
        <a:graphic>
          <a:graphicData uri="http://schemas.openxmlformats.org/presentationml/2006/ole">
            <p:oleObj spid="_x0000_s6146" name="Drawing" r:id="rId3" imgW="9144000" imgH="3291840" progId="Presentations.Drawing.18">
              <p:embed/>
            </p:oleObj>
          </a:graphicData>
        </a:graphic>
      </p:graphicFrame>
      <p:graphicFrame>
        <p:nvGraphicFramePr>
          <p:cNvPr id="6147" name="Object 12"/>
          <p:cNvGraphicFramePr>
            <a:graphicFrameLocks noChangeAspect="1"/>
          </p:cNvGraphicFramePr>
          <p:nvPr/>
        </p:nvGraphicFramePr>
        <p:xfrm>
          <a:off x="8594725" y="6388100"/>
          <a:ext cx="419100" cy="312738"/>
        </p:xfrm>
        <a:graphic>
          <a:graphicData uri="http://schemas.openxmlformats.org/presentationml/2006/ole">
            <p:oleObj spid="_x0000_s6147"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717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4"/>
          <p:cNvGraphicFramePr>
            <a:graphicFrameLocks noChangeAspect="1"/>
          </p:cNvGraphicFramePr>
          <p:nvPr/>
        </p:nvGraphicFramePr>
        <p:xfrm>
          <a:off x="322263" y="2263775"/>
          <a:ext cx="8502650" cy="3922713"/>
        </p:xfrm>
        <a:graphic>
          <a:graphicData uri="http://schemas.openxmlformats.org/presentationml/2006/ole">
            <p:oleObj spid="_x0000_s7170" name="Drawing" r:id="rId3" imgW="9067680" imgH="4183560" progId="Presentations.Drawing.18">
              <p:embed/>
            </p:oleObj>
          </a:graphicData>
        </a:graphic>
      </p:graphicFrame>
      <p:graphicFrame>
        <p:nvGraphicFramePr>
          <p:cNvPr id="7171" name="Object 12"/>
          <p:cNvGraphicFramePr>
            <a:graphicFrameLocks noChangeAspect="1"/>
          </p:cNvGraphicFramePr>
          <p:nvPr/>
        </p:nvGraphicFramePr>
        <p:xfrm>
          <a:off x="8594725" y="6388100"/>
          <a:ext cx="419100" cy="312738"/>
        </p:xfrm>
        <a:graphic>
          <a:graphicData uri="http://schemas.openxmlformats.org/presentationml/2006/ole">
            <p:oleObj spid="_x0000_s7171"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819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4"/>
          <p:cNvGraphicFramePr>
            <a:graphicFrameLocks noChangeAspect="1"/>
          </p:cNvGraphicFramePr>
          <p:nvPr/>
        </p:nvGraphicFramePr>
        <p:xfrm>
          <a:off x="322263" y="2263775"/>
          <a:ext cx="8502650" cy="3579813"/>
        </p:xfrm>
        <a:graphic>
          <a:graphicData uri="http://schemas.openxmlformats.org/presentationml/2006/ole">
            <p:oleObj spid="_x0000_s8194" name="Drawing" r:id="rId3" imgW="9067680" imgH="3817800" progId="Presentations.Drawing.18">
              <p:embed/>
            </p:oleObj>
          </a:graphicData>
        </a:graphic>
      </p:graphicFrame>
      <p:graphicFrame>
        <p:nvGraphicFramePr>
          <p:cNvPr id="8195" name="Object 12"/>
          <p:cNvGraphicFramePr>
            <a:graphicFrameLocks noChangeAspect="1"/>
          </p:cNvGraphicFramePr>
          <p:nvPr/>
        </p:nvGraphicFramePr>
        <p:xfrm>
          <a:off x="8594725" y="6388100"/>
          <a:ext cx="419100" cy="312738"/>
        </p:xfrm>
        <a:graphic>
          <a:graphicData uri="http://schemas.openxmlformats.org/presentationml/2006/ole">
            <p:oleObj spid="_x0000_s8195"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922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Marketingcommunicatiedoelgroep:</a:t>
            </a:r>
          </a:p>
          <a:p>
            <a:pPr algn="ctr" eaLnBrk="1" hangingPunct="1">
              <a:buFontTx/>
              <a:buNone/>
            </a:pPr>
            <a:r>
              <a:rPr lang="en-US" sz="2700" b="1" i="1" smtClean="0">
                <a:solidFill>
                  <a:srgbClr val="0000FF"/>
                </a:solidFill>
                <a:latin typeface="Tahoma" pitchFamily="34" charset="0"/>
              </a:rPr>
              <a:t>segmenteren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4"/>
          <p:cNvGraphicFramePr>
            <a:graphicFrameLocks noChangeAspect="1"/>
          </p:cNvGraphicFramePr>
          <p:nvPr/>
        </p:nvGraphicFramePr>
        <p:xfrm>
          <a:off x="322263" y="2263775"/>
          <a:ext cx="8516937" cy="4262438"/>
        </p:xfrm>
        <a:graphic>
          <a:graphicData uri="http://schemas.openxmlformats.org/presentationml/2006/ole">
            <p:oleObj spid="_x0000_s9218" name="Drawing" r:id="rId3" imgW="9090720" imgH="4549320" progId="Presentations.Drawing.18">
              <p:embed/>
            </p:oleObj>
          </a:graphicData>
        </a:graphic>
      </p:graphicFrame>
      <p:graphicFrame>
        <p:nvGraphicFramePr>
          <p:cNvPr id="9219" name="Object 12"/>
          <p:cNvGraphicFramePr>
            <a:graphicFrameLocks noChangeAspect="1"/>
          </p:cNvGraphicFramePr>
          <p:nvPr/>
        </p:nvGraphicFramePr>
        <p:xfrm>
          <a:off x="8594725" y="6388100"/>
          <a:ext cx="419100" cy="312738"/>
        </p:xfrm>
        <a:graphic>
          <a:graphicData uri="http://schemas.openxmlformats.org/presentationml/2006/ole">
            <p:oleObj spid="_x0000_s9219"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2402</TotalTime>
  <Words>152</Words>
  <Application>Microsoft Office PowerPoint</Application>
  <PresentationFormat>On-screen Show (4:3)</PresentationFormat>
  <Paragraphs>101</Paragraphs>
  <Slides>32</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8" baseType="lpstr">
      <vt:lpstr>Arial</vt:lpstr>
      <vt:lpstr>Calibri</vt:lpstr>
      <vt:lpstr>Tahoma</vt:lpstr>
      <vt:lpstr>Dunes</vt:lpstr>
      <vt:lpstr>Presentations X6 Drawing</vt:lpstr>
      <vt:lpstr>Presentations X8 Drawing</vt:lpstr>
      <vt:lpstr>MARKETINGCOMMUNICATIE / 07</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3R_Marketingcommunicatie_07_segmenteren</dc:title>
  <dc:subject>Marketing communicatie</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141</cp:revision>
  <dcterms:created xsi:type="dcterms:W3CDTF">2015-09-06T15:15:23Z</dcterms:created>
  <dcterms:modified xsi:type="dcterms:W3CDTF">2020-02-07T18:16:19Z</dcterms:modified>
  <cp:category>Gebaseerd op Marketing communicatiestrategie van K. Floor, F. van Raaij, M. Bouwman;Grondslagen van de Marketing van B. Verhage;Ph. Kotler's Principles of marketing;en diverse materialen van R. Reinhardt.</cp:category>
</cp:coreProperties>
</file>