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41"/>
  </p:notesMasterIdLst>
  <p:sldIdLst>
    <p:sldId id="256" r:id="rId2"/>
    <p:sldId id="380" r:id="rId3"/>
    <p:sldId id="381" r:id="rId4"/>
    <p:sldId id="582" r:id="rId5"/>
    <p:sldId id="583" r:id="rId6"/>
    <p:sldId id="584" r:id="rId7"/>
    <p:sldId id="585" r:id="rId8"/>
    <p:sldId id="587" r:id="rId9"/>
    <p:sldId id="586" r:id="rId10"/>
    <p:sldId id="588" r:id="rId11"/>
    <p:sldId id="589" r:id="rId12"/>
    <p:sldId id="590" r:id="rId13"/>
    <p:sldId id="591" r:id="rId14"/>
    <p:sldId id="592" r:id="rId15"/>
    <p:sldId id="593" r:id="rId16"/>
    <p:sldId id="594" r:id="rId17"/>
    <p:sldId id="595" r:id="rId18"/>
    <p:sldId id="597" r:id="rId19"/>
    <p:sldId id="596" r:id="rId20"/>
    <p:sldId id="598" r:id="rId21"/>
    <p:sldId id="599" r:id="rId22"/>
    <p:sldId id="600" r:id="rId23"/>
    <p:sldId id="601" r:id="rId24"/>
    <p:sldId id="602" r:id="rId25"/>
    <p:sldId id="603" r:id="rId26"/>
    <p:sldId id="604" r:id="rId27"/>
    <p:sldId id="605" r:id="rId28"/>
    <p:sldId id="606" r:id="rId29"/>
    <p:sldId id="607" r:id="rId30"/>
    <p:sldId id="608" r:id="rId31"/>
    <p:sldId id="610" r:id="rId32"/>
    <p:sldId id="609" r:id="rId33"/>
    <p:sldId id="611" r:id="rId34"/>
    <p:sldId id="612" r:id="rId35"/>
    <p:sldId id="613" r:id="rId36"/>
    <p:sldId id="614" r:id="rId37"/>
    <p:sldId id="615" r:id="rId38"/>
    <p:sldId id="616" r:id="rId39"/>
    <p:sldId id="617"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m5lKfKbuEorROMMIMcAACg" hashData="r79BOwDRzk8rwioNXwdO2SJq8sY"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2467" autoAdjust="0"/>
  </p:normalViewPr>
  <p:slideViewPr>
    <p:cSldViewPr snapToGrid="0" showGuides="1">
      <p:cViewPr>
        <p:scale>
          <a:sx n="53" d="100"/>
          <a:sy n="53" d="100"/>
        </p:scale>
        <p:origin x="-1061" y="53"/>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4.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4.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4.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E3104DF-ACF9-4589-A768-B764AAF15EB3}" type="datetimeFigureOut">
              <a:rPr lang="en-US"/>
              <a:pPr>
                <a:defRPr/>
              </a:pPr>
              <a:t>12/7/2020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27BD895-8AFC-41A1-80D5-5E97F17805E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27BD895-8AFC-41A1-80D5-5E97F17805E1}" type="slidenum">
              <a:rPr lang="en-US" smtClean="0"/>
              <a:pPr>
                <a:defRPr/>
              </a:pPr>
              <a:t>10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A3CD63-E4B1-4675-A61B-6F0ED7AB7444}" type="slidenum">
              <a:rPr lang="en-US" smtClean="0"/>
              <a:pPr/>
              <a:t>23</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D6C315-A141-4A1B-B1E0-FBEF0918D564}" type="slidenum">
              <a:rPr lang="en-US" smtClean="0"/>
              <a:pPr/>
              <a:t>24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9CDA41-AEF8-4FCE-9BB3-0E24C4E16796}" type="slidenum">
              <a:rPr lang="en-US" smtClean="0"/>
              <a:pPr/>
              <a:t>25</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B6B266-F4BF-4FAE-9F97-5AD9D86AD74D}" type="slidenum">
              <a:rPr lang="en-US" smtClean="0"/>
              <a:pPr/>
              <a:t>26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D83943-4877-4A90-A794-12638D780FB2}" type="slidenum">
              <a:rPr lang="en-US" smtClean="0"/>
              <a:pPr/>
              <a:t>27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1B6004-21E1-44F9-96E8-9C430F766EC3}" type="slidenum">
              <a:rPr lang="en-US" smtClean="0"/>
              <a:pPr/>
              <a:t>28</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1157C7-3EA9-4EE6-A5E5-657379D0048E}" type="slidenum">
              <a:rPr lang="en-US" smtClean="0"/>
              <a:pPr/>
              <a:t>29</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C5734F-6FD1-4CDB-9A07-0A47B62F6BD8}" type="slidenum">
              <a:rPr lang="en-US" smtClean="0"/>
              <a:pPr/>
              <a:t>30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878803-9CBA-4A27-BFA5-F016D442D5CD}" type="slidenum">
              <a:rPr lang="en-US" smtClean="0"/>
              <a:pPr/>
              <a:t>32</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8F7B41-FF92-4195-A59E-A1E44C0E12B8}" type="slidenum">
              <a:rPr lang="en-US" smtClean="0"/>
              <a:pPr/>
              <a:t>33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C3D2C9-BC3B-4219-8F57-703BB668524B}" type="slidenum">
              <a:rPr lang="en-US" smtClean="0"/>
              <a:pPr/>
              <a:t>14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DD1F34-26F6-42B3-B2B7-DC7017D5A4BA}" type="slidenum">
              <a:rPr lang="en-US" smtClean="0"/>
              <a:pPr/>
              <a:t>34</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975B32A-351E-4385-B0E4-D03B8FE920CE}" type="slidenum">
              <a:rPr lang="en-US" smtClean="0"/>
              <a:pPr/>
              <a:t>35</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AFA691-7F16-4412-BBF3-FC6AA9312E76}" type="slidenum">
              <a:rPr lang="en-US" smtClean="0"/>
              <a:pPr/>
              <a:t>36</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F64DB9-BC03-4688-92FC-08118C6B7083}" type="slidenum">
              <a:rPr lang="en-US" smtClean="0"/>
              <a:pPr/>
              <a:t>37</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3D6C6E-FA54-4928-8853-3AF9AFD45720}" type="slidenum">
              <a:rPr lang="en-US" smtClean="0"/>
              <a:pPr/>
              <a:t>38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2B1C77-2BC6-464A-8B6D-54F9196652BD}" type="slidenum">
              <a:rPr lang="en-US" smtClean="0"/>
              <a:pPr/>
              <a:t>39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91CFFB-DFC4-4258-9E8C-80F5E5319F72}" type="slidenum">
              <a:rPr lang="en-US" smtClean="0"/>
              <a:pPr/>
              <a:t>15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521E82-3AC5-4B88-A092-C10B127778FE}" type="slidenum">
              <a:rPr lang="en-US" smtClean="0"/>
              <a:pPr/>
              <a:t>16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42B389-9F08-4017-9CDD-95C3C5B3AB48}" type="slidenum">
              <a:rPr lang="en-US" smtClean="0"/>
              <a:pPr/>
              <a:t>17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72C5E7-6328-42D7-90FD-F3D7A97CD7BC}" type="slidenum">
              <a:rPr lang="en-US" smtClean="0"/>
              <a:pPr/>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C1B3FD-6141-4FAC-81AE-C5E3C67FEA6D}" type="slidenum">
              <a:rPr lang="en-US" smtClean="0"/>
              <a:pPr/>
              <a:t>20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1E496A-BD95-44DA-A0F4-B83B6CB696DC}" type="slidenum">
              <a:rPr lang="en-US" smtClean="0"/>
              <a:pPr/>
              <a:t>21</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1FAC37-E377-4E70-9BA6-5D95D6AEB1E7}" type="slidenum">
              <a:rPr lang="en-US" smtClean="0"/>
              <a:pPr/>
              <a:t>22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A62D35-CC1A-42D2-B95B-F1C764E4832A}"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780CC0-9FE7-4FBD-A98F-5392B2E9F0F2}"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DBEFC9-742E-48F4-BA95-438D9BF9E56A}"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4BFCB8-A574-4261-B119-83651742BD14}"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049355-AA05-4D13-A5EA-4E2DC1CD3CB4}"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EBE8A-B9B0-4354-A4F1-75702FA1B1FA}"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B8E3877-A1B6-456A-8D03-33B76223E2FB}"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089FBE-8991-4F21-B238-977512B9DDE5}"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21C3EE1-A4BF-4CF6-9E60-2911460B3975}"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E6F541-315D-4411-8F3F-24FA6B09A0FB}"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D0DF21-8BC6-400E-8274-6F17D6564CC1}"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1000" r="-21000"/>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BB96A78-E37F-4714-B7C6-12AC711BD9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19.jpeg"/><Relationship Id="rId4" Type="http://schemas.openxmlformats.org/officeDocument/2006/relationships/oleObject" Target="../embeddings/oleObject21.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oleObject" Target="../embeddings/oleObject34.bin"/><Relationship Id="rId4" Type="http://schemas.openxmlformats.org/officeDocument/2006/relationships/oleObject" Target="../embeddings/oleObject33.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30.jpeg"/><Relationship Id="rId5" Type="http://schemas.openxmlformats.org/officeDocument/2006/relationships/oleObject" Target="../embeddings/oleObject36.bin"/><Relationship Id="rId4" Type="http://schemas.openxmlformats.org/officeDocument/2006/relationships/oleObject" Target="../embeddings/oleObject3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9.vml"/><Relationship Id="rId5" Type="http://schemas.openxmlformats.org/officeDocument/2006/relationships/oleObject" Target="../embeddings/oleObject41.bin"/><Relationship Id="rId4" Type="http://schemas.openxmlformats.org/officeDocument/2006/relationships/oleObject" Target="../embeddings/oleObject40.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oleObject" Target="../embeddings/oleObject43.bin"/><Relationship Id="rId4" Type="http://schemas.openxmlformats.org/officeDocument/2006/relationships/oleObject" Target="../embeddings/oleObject4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21.vml"/><Relationship Id="rId5" Type="http://schemas.openxmlformats.org/officeDocument/2006/relationships/oleObject" Target="../embeddings/oleObject45.bin"/><Relationship Id="rId4" Type="http://schemas.openxmlformats.org/officeDocument/2006/relationships/oleObject" Target="../embeddings/oleObject4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36.jpeg"/><Relationship Id="rId5" Type="http://schemas.openxmlformats.org/officeDocument/2006/relationships/oleObject" Target="../embeddings/oleObject47.bin"/><Relationship Id="rId4" Type="http://schemas.openxmlformats.org/officeDocument/2006/relationships/oleObject" Target="../embeddings/oleObject46.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23.vml"/><Relationship Id="rId5" Type="http://schemas.openxmlformats.org/officeDocument/2006/relationships/oleObject" Target="../embeddings/oleObject49.bin"/><Relationship Id="rId4" Type="http://schemas.openxmlformats.org/officeDocument/2006/relationships/oleObject" Target="../embeddings/oleObject48.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39.jpeg"/><Relationship Id="rId5" Type="http://schemas.openxmlformats.org/officeDocument/2006/relationships/oleObject" Target="../embeddings/oleObject51.bin"/><Relationship Id="rId4" Type="http://schemas.openxmlformats.org/officeDocument/2006/relationships/oleObject" Target="../embeddings/oleObject5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25.vml"/><Relationship Id="rId5" Type="http://schemas.openxmlformats.org/officeDocument/2006/relationships/oleObject" Target="../embeddings/oleObject53.bin"/><Relationship Id="rId4" Type="http://schemas.openxmlformats.org/officeDocument/2006/relationships/oleObject" Target="../embeddings/oleObject52.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image" Target="../media/image42.jpeg"/><Relationship Id="rId5" Type="http://schemas.openxmlformats.org/officeDocument/2006/relationships/oleObject" Target="../embeddings/oleObject55.bin"/><Relationship Id="rId4" Type="http://schemas.openxmlformats.org/officeDocument/2006/relationships/oleObject" Target="../embeddings/oleObject54.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27.vml"/><Relationship Id="rId5" Type="http://schemas.openxmlformats.org/officeDocument/2006/relationships/oleObject" Target="../embeddings/oleObject57.bin"/><Relationship Id="rId4" Type="http://schemas.openxmlformats.org/officeDocument/2006/relationships/oleObject" Target="../embeddings/oleObject56.bin"/></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28.vml"/><Relationship Id="rId5" Type="http://schemas.openxmlformats.org/officeDocument/2006/relationships/oleObject" Target="../embeddings/oleObject59.bin"/><Relationship Id="rId4" Type="http://schemas.openxmlformats.org/officeDocument/2006/relationships/oleObject" Target="../embeddings/oleObject58.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29.vml"/><Relationship Id="rId5" Type="http://schemas.openxmlformats.org/officeDocument/2006/relationships/oleObject" Target="../embeddings/oleObject61.bin"/><Relationship Id="rId4" Type="http://schemas.openxmlformats.org/officeDocument/2006/relationships/oleObject" Target="../embeddings/oleObject60.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30.vml"/><Relationship Id="rId5" Type="http://schemas.openxmlformats.org/officeDocument/2006/relationships/oleObject" Target="../embeddings/oleObject63.bin"/><Relationship Id="rId4" Type="http://schemas.openxmlformats.org/officeDocument/2006/relationships/oleObject" Target="../embeddings/oleObject62.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31.vml"/><Relationship Id="rId5" Type="http://schemas.openxmlformats.org/officeDocument/2006/relationships/oleObject" Target="../embeddings/oleObject65.bin"/><Relationship Id="rId4" Type="http://schemas.openxmlformats.org/officeDocument/2006/relationships/oleObject" Target="../embeddings/oleObject6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32.vml"/><Relationship Id="rId5" Type="http://schemas.openxmlformats.org/officeDocument/2006/relationships/oleObject" Target="../embeddings/oleObject67.bin"/><Relationship Id="rId4" Type="http://schemas.openxmlformats.org/officeDocument/2006/relationships/oleObject" Target="../embeddings/oleObject6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mlDrawing" Target="../drawings/vmlDrawing33.vml"/><Relationship Id="rId6" Type="http://schemas.openxmlformats.org/officeDocument/2006/relationships/image" Target="../media/image51.png"/><Relationship Id="rId5" Type="http://schemas.openxmlformats.org/officeDocument/2006/relationships/oleObject" Target="../embeddings/oleObject69.bin"/><Relationship Id="rId4" Type="http://schemas.openxmlformats.org/officeDocument/2006/relationships/oleObject" Target="../embeddings/oleObject68.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34.vml"/><Relationship Id="rId5" Type="http://schemas.openxmlformats.org/officeDocument/2006/relationships/oleObject" Target="../embeddings/oleObject71.bin"/><Relationship Id="rId4" Type="http://schemas.openxmlformats.org/officeDocument/2006/relationships/oleObject" Target="../embeddings/oleObject70.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35.vml"/><Relationship Id="rId5" Type="http://schemas.openxmlformats.org/officeDocument/2006/relationships/oleObject" Target="../embeddings/oleObject73.bin"/><Relationship Id="rId4" Type="http://schemas.openxmlformats.org/officeDocument/2006/relationships/oleObject" Target="../embeddings/oleObject72.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9.png"/><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14.jpeg"/><Relationship Id="rId4" Type="http://schemas.openxmlformats.org/officeDocument/2006/relationships/oleObject" Target="../embeddings/oleObject1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a:t>
            </a:r>
            <a:r>
              <a:rPr lang="en-US" sz="3000" b="1" dirty="0" smtClean="0">
                <a:solidFill>
                  <a:srgbClr val="003399"/>
                </a:solidFill>
                <a:latin typeface="Tahoma" pitchFamily="34" charset="0"/>
              </a:rPr>
              <a:t>MARKETING </a:t>
            </a:r>
            <a:r>
              <a:rPr lang="en-US" sz="3000" b="1" dirty="0" smtClean="0">
                <a:solidFill>
                  <a:srgbClr val="003399"/>
                </a:solidFill>
                <a:latin typeface="Tahoma" pitchFamily="34" charset="0"/>
              </a:rPr>
              <a:t>/ 09</a:t>
            </a:r>
          </a:p>
        </p:txBody>
      </p:sp>
      <p:sp>
        <p:nvSpPr>
          <p:cNvPr id="102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9" name="Object 5"/>
          <p:cNvGraphicFramePr>
            <a:graphicFrameLocks noChangeAspect="1"/>
          </p:cNvGraphicFramePr>
          <p:nvPr/>
        </p:nvGraphicFramePr>
        <p:xfrm>
          <a:off x="322263" y="1758950"/>
          <a:ext cx="8607425" cy="4570786"/>
        </p:xfrm>
        <a:graphic>
          <a:graphicData uri="http://schemas.openxmlformats.org/presentationml/2006/ole">
            <p:oleObj spid="_x0000_s1029" name="Drawing" r:id="rId3" imgW="8953560" imgH="4754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6"/>
          <p:cNvGraphicFramePr>
            <a:graphicFrameLocks noChangeAspect="1"/>
          </p:cNvGraphicFramePr>
          <p:nvPr/>
        </p:nvGraphicFramePr>
        <p:xfrm>
          <a:off x="8594725" y="6388100"/>
          <a:ext cx="419100" cy="312738"/>
        </p:xfrm>
        <a:graphic>
          <a:graphicData uri="http://schemas.openxmlformats.org/presentationml/2006/ole">
            <p:oleObj spid="_x0000_s8194" name="Drawing" r:id="rId4" imgW="419040" imgH="312480" progId="Presentations.Drawing.18">
              <p:embed/>
            </p:oleObj>
          </a:graphicData>
        </a:graphic>
      </p:graphicFrame>
      <p:graphicFrame>
        <p:nvGraphicFramePr>
          <p:cNvPr id="8195" name="Object 4"/>
          <p:cNvGraphicFramePr>
            <a:graphicFrameLocks noChangeAspect="1"/>
          </p:cNvGraphicFramePr>
          <p:nvPr/>
        </p:nvGraphicFramePr>
        <p:xfrm>
          <a:off x="322263" y="1758950"/>
          <a:ext cx="8534400" cy="3049588"/>
        </p:xfrm>
        <a:graphic>
          <a:graphicData uri="http://schemas.openxmlformats.org/presentationml/2006/ole">
            <p:oleObj spid="_x0000_s8195" name="Drawing" r:id="rId5" imgW="9182160" imgH="3276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9222"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9223"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6"/>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8">
              <p:embed/>
            </p:oleObj>
          </a:graphicData>
        </a:graphic>
      </p:graphicFrame>
      <p:graphicFrame>
        <p:nvGraphicFramePr>
          <p:cNvPr id="9219" name="Object 4"/>
          <p:cNvGraphicFramePr>
            <a:graphicFrameLocks noChangeAspect="1"/>
          </p:cNvGraphicFramePr>
          <p:nvPr/>
        </p:nvGraphicFramePr>
        <p:xfrm>
          <a:off x="322263" y="1758950"/>
          <a:ext cx="8532812" cy="3692525"/>
        </p:xfrm>
        <a:graphic>
          <a:graphicData uri="http://schemas.openxmlformats.org/presentationml/2006/ole">
            <p:oleObj spid="_x0000_s9219" name="Drawing" r:id="rId4" imgW="9182160" imgH="3970080" progId="Presentations.Drawing.18">
              <p:embed/>
            </p:oleObj>
          </a:graphicData>
        </a:graphic>
      </p:graphicFrame>
      <p:graphicFrame>
        <p:nvGraphicFramePr>
          <p:cNvPr id="9220" name="Object 5"/>
          <p:cNvGraphicFramePr>
            <a:graphicFrameLocks noChangeAspect="1"/>
          </p:cNvGraphicFramePr>
          <p:nvPr/>
        </p:nvGraphicFramePr>
        <p:xfrm>
          <a:off x="1093788" y="6145213"/>
          <a:ext cx="6926262" cy="266700"/>
        </p:xfrm>
        <a:graphic>
          <a:graphicData uri="http://schemas.openxmlformats.org/presentationml/2006/ole">
            <p:oleObj spid="_x0000_s9220" name="Drawing" r:id="rId5" imgW="6926760" imgH="266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6"/>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8">
              <p:embed/>
            </p:oleObj>
          </a:graphicData>
        </a:graphic>
      </p:graphicFrame>
      <p:graphicFrame>
        <p:nvGraphicFramePr>
          <p:cNvPr id="10243" name="Object 5"/>
          <p:cNvGraphicFramePr>
            <a:graphicFrameLocks noChangeAspect="1"/>
          </p:cNvGraphicFramePr>
          <p:nvPr/>
        </p:nvGraphicFramePr>
        <p:xfrm>
          <a:off x="322263" y="1758950"/>
          <a:ext cx="8547100" cy="403225"/>
        </p:xfrm>
        <a:graphic>
          <a:graphicData uri="http://schemas.openxmlformats.org/presentationml/2006/ole">
            <p:oleObj spid="_x0000_s10243" name="Drawing" r:id="rId4" imgW="9182160" imgH="426600" progId="Presentations.Drawing.18">
              <p:embed/>
            </p:oleObj>
          </a:graphicData>
        </a:graphic>
      </p:graphicFrame>
      <p:pic>
        <p:nvPicPr>
          <p:cNvPr id="10247" name="Picture 8" descr="online_marketing_factoren_emailmarketing.jpg"/>
          <p:cNvPicPr>
            <a:picLocks noChangeAspect="1"/>
          </p:cNvPicPr>
          <p:nvPr/>
        </p:nvPicPr>
        <p:blipFill>
          <a:blip r:embed="rId5" cstate="print"/>
          <a:srcRect/>
          <a:stretch>
            <a:fillRect/>
          </a:stretch>
        </p:blipFill>
        <p:spPr bwMode="auto">
          <a:xfrm>
            <a:off x="838200" y="2225675"/>
            <a:ext cx="7497763" cy="41783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6"/>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8">
              <p:embed/>
            </p:oleObj>
          </a:graphicData>
        </a:graphic>
      </p:graphicFrame>
      <p:graphicFrame>
        <p:nvGraphicFramePr>
          <p:cNvPr id="11267" name="Object 4"/>
          <p:cNvGraphicFramePr>
            <a:graphicFrameLocks noChangeAspect="1"/>
          </p:cNvGraphicFramePr>
          <p:nvPr/>
        </p:nvGraphicFramePr>
        <p:xfrm>
          <a:off x="322263" y="1758950"/>
          <a:ext cx="8524875" cy="3651250"/>
        </p:xfrm>
        <a:graphic>
          <a:graphicData uri="http://schemas.openxmlformats.org/presentationml/2006/ole">
            <p:oleObj spid="_x0000_s11267" name="Drawing" r:id="rId4" imgW="9296280" imgH="3977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6"/>
          <p:cNvGraphicFramePr>
            <a:graphicFrameLocks noChangeAspect="1"/>
          </p:cNvGraphicFramePr>
          <p:nvPr/>
        </p:nvGraphicFramePr>
        <p:xfrm>
          <a:off x="8594725" y="6388100"/>
          <a:ext cx="419100" cy="312738"/>
        </p:xfrm>
        <a:graphic>
          <a:graphicData uri="http://schemas.openxmlformats.org/presentationml/2006/ole">
            <p:oleObj spid="_x0000_s12290" name="Drawing" r:id="rId4" imgW="419040" imgH="312480" progId="Presentations.Drawing.18">
              <p:embed/>
            </p:oleObj>
          </a:graphicData>
        </a:graphic>
      </p:graphicFrame>
      <p:graphicFrame>
        <p:nvGraphicFramePr>
          <p:cNvPr id="12291" name="Object 4"/>
          <p:cNvGraphicFramePr>
            <a:graphicFrameLocks noChangeAspect="1"/>
          </p:cNvGraphicFramePr>
          <p:nvPr/>
        </p:nvGraphicFramePr>
        <p:xfrm>
          <a:off x="322263" y="1758950"/>
          <a:ext cx="8524875" cy="3651250"/>
        </p:xfrm>
        <a:graphic>
          <a:graphicData uri="http://schemas.openxmlformats.org/presentationml/2006/ole">
            <p:oleObj spid="_x0000_s12291" name="Drawing" r:id="rId5" imgW="9296280" imgH="3977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6"/>
          <p:cNvGraphicFramePr>
            <a:graphicFrameLocks noChangeAspect="1"/>
          </p:cNvGraphicFramePr>
          <p:nvPr/>
        </p:nvGraphicFramePr>
        <p:xfrm>
          <a:off x="8594725" y="6388100"/>
          <a:ext cx="419100" cy="312738"/>
        </p:xfrm>
        <a:graphic>
          <a:graphicData uri="http://schemas.openxmlformats.org/presentationml/2006/ole">
            <p:oleObj spid="_x0000_s13314" name="Drawing" r:id="rId4" imgW="419040" imgH="312480" progId="Presentations.Drawing.18">
              <p:embed/>
            </p:oleObj>
          </a:graphicData>
        </a:graphic>
      </p:graphicFrame>
      <p:graphicFrame>
        <p:nvGraphicFramePr>
          <p:cNvPr id="13315" name="Object 4"/>
          <p:cNvGraphicFramePr>
            <a:graphicFrameLocks noChangeAspect="1"/>
          </p:cNvGraphicFramePr>
          <p:nvPr/>
        </p:nvGraphicFramePr>
        <p:xfrm>
          <a:off x="322263" y="1758950"/>
          <a:ext cx="8494712" cy="3590925"/>
        </p:xfrm>
        <a:graphic>
          <a:graphicData uri="http://schemas.openxmlformats.org/presentationml/2006/ole">
            <p:oleObj spid="_x0000_s13315" name="Drawing" r:id="rId5" imgW="9403200" imgH="3970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6"/>
          <p:cNvGraphicFramePr>
            <a:graphicFrameLocks noChangeAspect="1"/>
          </p:cNvGraphicFramePr>
          <p:nvPr/>
        </p:nvGraphicFramePr>
        <p:xfrm>
          <a:off x="8594725" y="6388100"/>
          <a:ext cx="419100" cy="312738"/>
        </p:xfrm>
        <a:graphic>
          <a:graphicData uri="http://schemas.openxmlformats.org/presentationml/2006/ole">
            <p:oleObj spid="_x0000_s14338" name="Drawing" r:id="rId4" imgW="419040" imgH="312480" progId="Presentations.Drawing.18">
              <p:embed/>
            </p:oleObj>
          </a:graphicData>
        </a:graphic>
      </p:graphicFrame>
      <p:graphicFrame>
        <p:nvGraphicFramePr>
          <p:cNvPr id="14339" name="Object 4"/>
          <p:cNvGraphicFramePr>
            <a:graphicFrameLocks noChangeAspect="1"/>
          </p:cNvGraphicFramePr>
          <p:nvPr/>
        </p:nvGraphicFramePr>
        <p:xfrm>
          <a:off x="322263" y="1758950"/>
          <a:ext cx="8509000" cy="3727450"/>
        </p:xfrm>
        <a:graphic>
          <a:graphicData uri="http://schemas.openxmlformats.org/presentationml/2006/ole">
            <p:oleObj spid="_x0000_s14339" name="Drawing" r:id="rId5" imgW="9403200" imgH="4114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5366"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5367"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6"/>
          <p:cNvGraphicFramePr>
            <a:graphicFrameLocks noChangeAspect="1"/>
          </p:cNvGraphicFramePr>
          <p:nvPr/>
        </p:nvGraphicFramePr>
        <p:xfrm>
          <a:off x="8594725" y="6388100"/>
          <a:ext cx="419100" cy="312738"/>
        </p:xfrm>
        <a:graphic>
          <a:graphicData uri="http://schemas.openxmlformats.org/presentationml/2006/ole">
            <p:oleObj spid="_x0000_s15362" name="Drawing" r:id="rId4" imgW="419040" imgH="312480" progId="Presentations.Drawing.18">
              <p:embed/>
            </p:oleObj>
          </a:graphicData>
        </a:graphic>
      </p:graphicFrame>
      <p:graphicFrame>
        <p:nvGraphicFramePr>
          <p:cNvPr id="15363" name="Object 4"/>
          <p:cNvGraphicFramePr>
            <a:graphicFrameLocks noChangeAspect="1"/>
          </p:cNvGraphicFramePr>
          <p:nvPr/>
        </p:nvGraphicFramePr>
        <p:xfrm>
          <a:off x="322263" y="1758950"/>
          <a:ext cx="8520112" cy="2828925"/>
        </p:xfrm>
        <a:graphic>
          <a:graphicData uri="http://schemas.openxmlformats.org/presentationml/2006/ole">
            <p:oleObj spid="_x0000_s15363" name="Drawing" r:id="rId5" imgW="9403200" imgH="3116520" progId="Presentations.Drawing.18">
              <p:embed/>
            </p:oleObj>
          </a:graphicData>
        </a:graphic>
      </p:graphicFrame>
      <p:graphicFrame>
        <p:nvGraphicFramePr>
          <p:cNvPr id="15364" name="Object 5"/>
          <p:cNvGraphicFramePr>
            <a:graphicFrameLocks noChangeAspect="1"/>
          </p:cNvGraphicFramePr>
          <p:nvPr/>
        </p:nvGraphicFramePr>
        <p:xfrm>
          <a:off x="898525" y="5718175"/>
          <a:ext cx="8245475" cy="261938"/>
        </p:xfrm>
        <a:graphic>
          <a:graphicData uri="http://schemas.openxmlformats.org/presentationml/2006/ole">
            <p:oleObj spid="_x0000_s15364" name="Drawing" r:id="rId6" imgW="8397360" imgH="2667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page_online_marketing_09_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6"/>
          <p:cNvGraphicFramePr>
            <a:graphicFrameLocks noChangeAspect="1"/>
          </p:cNvGraphicFramePr>
          <p:nvPr/>
        </p:nvGraphicFramePr>
        <p:xfrm>
          <a:off x="8594725" y="6388100"/>
          <a:ext cx="419100" cy="312738"/>
        </p:xfrm>
        <a:graphic>
          <a:graphicData uri="http://schemas.openxmlformats.org/presentationml/2006/ole">
            <p:oleObj spid="_x0000_s16386" name="Drawing" r:id="rId4" imgW="419040" imgH="312480" progId="Presentations.Drawing.18">
              <p:embed/>
            </p:oleObj>
          </a:graphicData>
        </a:graphic>
      </p:graphicFrame>
      <p:graphicFrame>
        <p:nvGraphicFramePr>
          <p:cNvPr id="16387" name="Object 5"/>
          <p:cNvGraphicFramePr>
            <a:graphicFrameLocks noChangeAspect="1"/>
          </p:cNvGraphicFramePr>
          <p:nvPr/>
        </p:nvGraphicFramePr>
        <p:xfrm>
          <a:off x="322263" y="1758950"/>
          <a:ext cx="8528050" cy="4260850"/>
        </p:xfrm>
        <a:graphic>
          <a:graphicData uri="http://schemas.openxmlformats.org/presentationml/2006/ole">
            <p:oleObj spid="_x0000_s16387" name="Drawing" r:id="rId5" imgW="9403200" imgH="4694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page_online_marketing_09_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7414"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7415"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6"/>
          <p:cNvGraphicFramePr>
            <a:graphicFrameLocks noChangeAspect="1"/>
          </p:cNvGraphicFramePr>
          <p:nvPr/>
        </p:nvGraphicFramePr>
        <p:xfrm>
          <a:off x="8594725" y="6388100"/>
          <a:ext cx="419100" cy="312738"/>
        </p:xfrm>
        <a:graphic>
          <a:graphicData uri="http://schemas.openxmlformats.org/presentationml/2006/ole">
            <p:oleObj spid="_x0000_s17410" name="Drawing" r:id="rId4" imgW="419040" imgH="312480" progId="Presentations.Drawing.18">
              <p:embed/>
            </p:oleObj>
          </a:graphicData>
        </a:graphic>
      </p:graphicFrame>
      <p:graphicFrame>
        <p:nvGraphicFramePr>
          <p:cNvPr id="17411" name="Object 4"/>
          <p:cNvGraphicFramePr>
            <a:graphicFrameLocks noChangeAspect="1"/>
          </p:cNvGraphicFramePr>
          <p:nvPr/>
        </p:nvGraphicFramePr>
        <p:xfrm>
          <a:off x="322263" y="1758950"/>
          <a:ext cx="8501062" cy="392113"/>
        </p:xfrm>
        <a:graphic>
          <a:graphicData uri="http://schemas.openxmlformats.org/presentationml/2006/ole">
            <p:oleObj spid="_x0000_s17411" name="Drawing" r:id="rId5" imgW="9403200" imgH="426600" progId="Presentations.Drawing.18">
              <p:embed/>
            </p:oleObj>
          </a:graphicData>
        </a:graphic>
      </p:graphicFrame>
      <p:pic>
        <p:nvPicPr>
          <p:cNvPr id="17416" name="Picture 7" descr="online_marketing_content_nieuwsbrieven_emailmarketing.jpg"/>
          <p:cNvPicPr>
            <a:picLocks noChangeAspect="1"/>
          </p:cNvPicPr>
          <p:nvPr/>
        </p:nvPicPr>
        <p:blipFill>
          <a:blip r:embed="rId6"/>
          <a:srcRect/>
          <a:stretch>
            <a:fillRect/>
          </a:stretch>
        </p:blipFill>
        <p:spPr bwMode="auto">
          <a:xfrm>
            <a:off x="688975" y="2155825"/>
            <a:ext cx="5940425" cy="4503738"/>
          </a:xfrm>
          <a:prstGeom prst="rect">
            <a:avLst/>
          </a:prstGeom>
          <a:noFill/>
          <a:ln w="9525">
            <a:noFill/>
            <a:miter lim="800000"/>
            <a:headEnd/>
            <a:tailEnd/>
          </a:ln>
        </p:spPr>
      </p:pic>
      <p:graphicFrame>
        <p:nvGraphicFramePr>
          <p:cNvPr id="17412" name="Object 5"/>
          <p:cNvGraphicFramePr>
            <a:graphicFrameLocks noChangeAspect="1"/>
          </p:cNvGraphicFramePr>
          <p:nvPr/>
        </p:nvGraphicFramePr>
        <p:xfrm>
          <a:off x="6742113" y="4937125"/>
          <a:ext cx="2178050" cy="609600"/>
        </p:xfrm>
        <a:graphic>
          <a:graphicData uri="http://schemas.openxmlformats.org/presentationml/2006/ole">
            <p:oleObj spid="_x0000_s17412" name="Drawing" r:id="rId7" imgW="2507040" imgH="700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6"/>
          <p:cNvGraphicFramePr>
            <a:graphicFrameLocks noChangeAspect="1"/>
          </p:cNvGraphicFramePr>
          <p:nvPr/>
        </p:nvGraphicFramePr>
        <p:xfrm>
          <a:off x="8594725" y="6388100"/>
          <a:ext cx="419100" cy="312738"/>
        </p:xfrm>
        <a:graphic>
          <a:graphicData uri="http://schemas.openxmlformats.org/presentationml/2006/ole">
            <p:oleObj spid="_x0000_s18434" name="Drawing" r:id="rId4" imgW="419040" imgH="312480" progId="Presentations.Drawing.18">
              <p:embed/>
            </p:oleObj>
          </a:graphicData>
        </a:graphic>
      </p:graphicFrame>
      <p:graphicFrame>
        <p:nvGraphicFramePr>
          <p:cNvPr id="18435" name="Object 4"/>
          <p:cNvGraphicFramePr>
            <a:graphicFrameLocks noChangeAspect="1"/>
          </p:cNvGraphicFramePr>
          <p:nvPr/>
        </p:nvGraphicFramePr>
        <p:xfrm>
          <a:off x="322263" y="1758950"/>
          <a:ext cx="8505825" cy="3286125"/>
        </p:xfrm>
        <a:graphic>
          <a:graphicData uri="http://schemas.openxmlformats.org/presentationml/2006/ole">
            <p:oleObj spid="_x0000_s18435" name="Drawing" r:id="rId5" imgW="9403200" imgH="3627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6"/>
          <p:cNvGraphicFramePr>
            <a:graphicFrameLocks noChangeAspect="1"/>
          </p:cNvGraphicFramePr>
          <p:nvPr/>
        </p:nvGraphicFramePr>
        <p:xfrm>
          <a:off x="8594725" y="6388100"/>
          <a:ext cx="419100" cy="312738"/>
        </p:xfrm>
        <a:graphic>
          <a:graphicData uri="http://schemas.openxmlformats.org/presentationml/2006/ole">
            <p:oleObj spid="_x0000_s19458" name="Drawing" r:id="rId4" imgW="419040" imgH="312480" progId="Presentations.Drawing.18">
              <p:embed/>
            </p:oleObj>
          </a:graphicData>
        </a:graphic>
      </p:graphicFrame>
      <p:graphicFrame>
        <p:nvGraphicFramePr>
          <p:cNvPr id="19459" name="Object 4"/>
          <p:cNvGraphicFramePr>
            <a:graphicFrameLocks noChangeAspect="1"/>
          </p:cNvGraphicFramePr>
          <p:nvPr/>
        </p:nvGraphicFramePr>
        <p:xfrm>
          <a:off x="322263" y="1758950"/>
          <a:ext cx="8529637" cy="4337050"/>
        </p:xfrm>
        <a:graphic>
          <a:graphicData uri="http://schemas.openxmlformats.org/presentationml/2006/ole">
            <p:oleObj spid="_x0000_s19459" name="Drawing" r:id="rId5" imgW="9403200" imgH="4777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6"/>
          <p:cNvGraphicFramePr>
            <a:graphicFrameLocks noChangeAspect="1"/>
          </p:cNvGraphicFramePr>
          <p:nvPr/>
        </p:nvGraphicFramePr>
        <p:xfrm>
          <a:off x="8594725" y="6388100"/>
          <a:ext cx="419100" cy="312738"/>
        </p:xfrm>
        <a:graphic>
          <a:graphicData uri="http://schemas.openxmlformats.org/presentationml/2006/ole">
            <p:oleObj spid="_x0000_s20482" name="Drawing" r:id="rId4" imgW="419040" imgH="312480" progId="Presentations.Drawing.18">
              <p:embed/>
            </p:oleObj>
          </a:graphicData>
        </a:graphic>
      </p:graphicFrame>
      <p:graphicFrame>
        <p:nvGraphicFramePr>
          <p:cNvPr id="20483" name="Object 4"/>
          <p:cNvGraphicFramePr>
            <a:graphicFrameLocks noChangeAspect="1"/>
          </p:cNvGraphicFramePr>
          <p:nvPr/>
        </p:nvGraphicFramePr>
        <p:xfrm>
          <a:off x="322263" y="1758950"/>
          <a:ext cx="8531225" cy="4352925"/>
        </p:xfrm>
        <a:graphic>
          <a:graphicData uri="http://schemas.openxmlformats.org/presentationml/2006/ole">
            <p:oleObj spid="_x0000_s20483" name="Drawing" r:id="rId5" imgW="9403200" imgH="4793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150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6"/>
          <p:cNvGraphicFramePr>
            <a:graphicFrameLocks noChangeAspect="1"/>
          </p:cNvGraphicFramePr>
          <p:nvPr/>
        </p:nvGraphicFramePr>
        <p:xfrm>
          <a:off x="8594725" y="6388100"/>
          <a:ext cx="419100" cy="312738"/>
        </p:xfrm>
        <a:graphic>
          <a:graphicData uri="http://schemas.openxmlformats.org/presentationml/2006/ole">
            <p:oleObj spid="_x0000_s21506" name="Drawing" r:id="rId4" imgW="419040" imgH="312480" progId="Presentations.Drawing.18">
              <p:embed/>
            </p:oleObj>
          </a:graphicData>
        </a:graphic>
      </p:graphicFrame>
      <p:graphicFrame>
        <p:nvGraphicFramePr>
          <p:cNvPr id="21507" name="Object 4"/>
          <p:cNvGraphicFramePr>
            <a:graphicFrameLocks noChangeAspect="1"/>
          </p:cNvGraphicFramePr>
          <p:nvPr/>
        </p:nvGraphicFramePr>
        <p:xfrm>
          <a:off x="322263" y="1758950"/>
          <a:ext cx="8531225" cy="4352925"/>
        </p:xfrm>
        <a:graphic>
          <a:graphicData uri="http://schemas.openxmlformats.org/presentationml/2006/ole">
            <p:oleObj spid="_x0000_s21507" name="Drawing" r:id="rId5" imgW="9403200" imgH="4793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253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253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2530" name="Object 6"/>
          <p:cNvGraphicFramePr>
            <a:graphicFrameLocks noChangeAspect="1"/>
          </p:cNvGraphicFramePr>
          <p:nvPr/>
        </p:nvGraphicFramePr>
        <p:xfrm>
          <a:off x="8594725" y="6388100"/>
          <a:ext cx="419100" cy="312738"/>
        </p:xfrm>
        <a:graphic>
          <a:graphicData uri="http://schemas.openxmlformats.org/presentationml/2006/ole">
            <p:oleObj spid="_x0000_s22530" name="Drawing" r:id="rId4" imgW="419040" imgH="312480" progId="Presentations.Drawing.18">
              <p:embed/>
            </p:oleObj>
          </a:graphicData>
        </a:graphic>
      </p:graphicFrame>
      <p:graphicFrame>
        <p:nvGraphicFramePr>
          <p:cNvPr id="22531" name="Object 4"/>
          <p:cNvGraphicFramePr>
            <a:graphicFrameLocks noChangeAspect="1"/>
          </p:cNvGraphicFramePr>
          <p:nvPr/>
        </p:nvGraphicFramePr>
        <p:xfrm>
          <a:off x="322263" y="1758950"/>
          <a:ext cx="8547100" cy="4498975"/>
        </p:xfrm>
        <a:graphic>
          <a:graphicData uri="http://schemas.openxmlformats.org/presentationml/2006/ole">
            <p:oleObj spid="_x0000_s22531" name="Drawing" r:id="rId5" imgW="9403200" imgH="4945320" progId="Presentations.Drawing.18">
              <p:embed/>
            </p:oleObj>
          </a:graphicData>
        </a:graphic>
      </p:graphicFrame>
      <p:pic>
        <p:nvPicPr>
          <p:cNvPr id="22535" name="Picture 7" descr="rss_logo.jpg"/>
          <p:cNvPicPr>
            <a:picLocks noChangeAspect="1"/>
          </p:cNvPicPr>
          <p:nvPr/>
        </p:nvPicPr>
        <p:blipFill>
          <a:blip r:embed="rId6" cstate="print"/>
          <a:srcRect/>
          <a:stretch>
            <a:fillRect/>
          </a:stretch>
        </p:blipFill>
        <p:spPr bwMode="auto">
          <a:xfrm>
            <a:off x="8145463" y="5562600"/>
            <a:ext cx="6350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6"/>
          <p:cNvGraphicFramePr>
            <a:graphicFrameLocks noChangeAspect="1"/>
          </p:cNvGraphicFramePr>
          <p:nvPr/>
        </p:nvGraphicFramePr>
        <p:xfrm>
          <a:off x="8594725" y="6388100"/>
          <a:ext cx="419100" cy="312738"/>
        </p:xfrm>
        <a:graphic>
          <a:graphicData uri="http://schemas.openxmlformats.org/presentationml/2006/ole">
            <p:oleObj spid="_x0000_s23554" name="Drawing" r:id="rId4" imgW="419040" imgH="312480" progId="Presentations.Drawing.18">
              <p:embed/>
            </p:oleObj>
          </a:graphicData>
        </a:graphic>
      </p:graphicFrame>
      <p:graphicFrame>
        <p:nvGraphicFramePr>
          <p:cNvPr id="23555" name="Object 4"/>
          <p:cNvGraphicFramePr>
            <a:graphicFrameLocks noChangeAspect="1"/>
          </p:cNvGraphicFramePr>
          <p:nvPr/>
        </p:nvGraphicFramePr>
        <p:xfrm>
          <a:off x="322263" y="1758950"/>
          <a:ext cx="8516937" cy="4344988"/>
        </p:xfrm>
        <a:graphic>
          <a:graphicData uri="http://schemas.openxmlformats.org/presentationml/2006/ole">
            <p:oleObj spid="_x0000_s23555" name="Drawing" r:id="rId5" imgW="9403200" imgH="4793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6"/>
          <p:cNvGraphicFramePr>
            <a:graphicFrameLocks noChangeAspect="1"/>
          </p:cNvGraphicFramePr>
          <p:nvPr/>
        </p:nvGraphicFramePr>
        <p:xfrm>
          <a:off x="8594725" y="6388100"/>
          <a:ext cx="419100" cy="312738"/>
        </p:xfrm>
        <a:graphic>
          <a:graphicData uri="http://schemas.openxmlformats.org/presentationml/2006/ole">
            <p:oleObj spid="_x0000_s24578" name="Drawing" r:id="rId4" imgW="419040" imgH="312480" progId="Presentations.Drawing.18">
              <p:embed/>
            </p:oleObj>
          </a:graphicData>
        </a:graphic>
      </p:graphicFrame>
      <p:graphicFrame>
        <p:nvGraphicFramePr>
          <p:cNvPr id="24579" name="Object 4"/>
          <p:cNvGraphicFramePr>
            <a:graphicFrameLocks noChangeAspect="1"/>
          </p:cNvGraphicFramePr>
          <p:nvPr/>
        </p:nvGraphicFramePr>
        <p:xfrm>
          <a:off x="322263" y="1758950"/>
          <a:ext cx="8501062" cy="4337050"/>
        </p:xfrm>
        <a:graphic>
          <a:graphicData uri="http://schemas.openxmlformats.org/presentationml/2006/ole">
            <p:oleObj spid="_x0000_s24579" name="Drawing" r:id="rId5" imgW="9403200" imgH="4793040" progId="Presentations.Drawing.18">
              <p:embed/>
            </p:oleObj>
          </a:graphicData>
        </a:graphic>
      </p:graphicFrame>
      <p:pic>
        <p:nvPicPr>
          <p:cNvPr id="24583" name="Picture 7" descr="online_marketing_contentmarketing_acquisitiemailing.jpg"/>
          <p:cNvPicPr>
            <a:picLocks noChangeAspect="1"/>
          </p:cNvPicPr>
          <p:nvPr/>
        </p:nvPicPr>
        <p:blipFill>
          <a:blip r:embed="rId6"/>
          <a:srcRect/>
          <a:stretch>
            <a:fillRect/>
          </a:stretch>
        </p:blipFill>
        <p:spPr bwMode="auto">
          <a:xfrm>
            <a:off x="1839913" y="2468563"/>
            <a:ext cx="5519737" cy="41148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6"/>
          <p:cNvGraphicFramePr>
            <a:graphicFrameLocks noChangeAspect="1"/>
          </p:cNvGraphicFramePr>
          <p:nvPr/>
        </p:nvGraphicFramePr>
        <p:xfrm>
          <a:off x="8594725" y="6388100"/>
          <a:ext cx="419100" cy="312738"/>
        </p:xfrm>
        <a:graphic>
          <a:graphicData uri="http://schemas.openxmlformats.org/presentationml/2006/ole">
            <p:oleObj spid="_x0000_s25602" name="Drawing" r:id="rId4" imgW="419040" imgH="312480" progId="Presentations.Drawing.18">
              <p:embed/>
            </p:oleObj>
          </a:graphicData>
        </a:graphic>
      </p:graphicFrame>
      <p:graphicFrame>
        <p:nvGraphicFramePr>
          <p:cNvPr id="25603" name="Object 5"/>
          <p:cNvGraphicFramePr>
            <a:graphicFrameLocks noChangeAspect="1"/>
          </p:cNvGraphicFramePr>
          <p:nvPr/>
        </p:nvGraphicFramePr>
        <p:xfrm>
          <a:off x="322263" y="1758950"/>
          <a:ext cx="8516937" cy="4330700"/>
        </p:xfrm>
        <a:graphic>
          <a:graphicData uri="http://schemas.openxmlformats.org/presentationml/2006/ole">
            <p:oleObj spid="_x0000_s25603" name="Drawing" r:id="rId5" imgW="9403200" imgH="4777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662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663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6626" name="Object 6"/>
          <p:cNvGraphicFramePr>
            <a:graphicFrameLocks noChangeAspect="1"/>
          </p:cNvGraphicFramePr>
          <p:nvPr/>
        </p:nvGraphicFramePr>
        <p:xfrm>
          <a:off x="8594725" y="6388100"/>
          <a:ext cx="419100" cy="312738"/>
        </p:xfrm>
        <a:graphic>
          <a:graphicData uri="http://schemas.openxmlformats.org/presentationml/2006/ole">
            <p:oleObj spid="_x0000_s26626" name="Drawing" r:id="rId4" imgW="419040" imgH="312480" progId="Presentations.Drawing.18">
              <p:embed/>
            </p:oleObj>
          </a:graphicData>
        </a:graphic>
      </p:graphicFrame>
      <p:graphicFrame>
        <p:nvGraphicFramePr>
          <p:cNvPr id="26627" name="Object 4"/>
          <p:cNvGraphicFramePr>
            <a:graphicFrameLocks noChangeAspect="1"/>
          </p:cNvGraphicFramePr>
          <p:nvPr/>
        </p:nvGraphicFramePr>
        <p:xfrm>
          <a:off x="322263" y="1758950"/>
          <a:ext cx="8502650" cy="4337050"/>
        </p:xfrm>
        <a:graphic>
          <a:graphicData uri="http://schemas.openxmlformats.org/presentationml/2006/ole">
            <p:oleObj spid="_x0000_s26627" name="Drawing" r:id="rId5" imgW="9403200" imgH="4793040" progId="Presentations.Drawing.18">
              <p:embed/>
            </p:oleObj>
          </a:graphicData>
        </a:graphic>
      </p:graphicFrame>
      <p:pic>
        <p:nvPicPr>
          <p:cNvPr id="26631" name="Picture 7" descr="getrespons_fomo.jpg"/>
          <p:cNvPicPr>
            <a:picLocks noChangeAspect="1"/>
          </p:cNvPicPr>
          <p:nvPr/>
        </p:nvPicPr>
        <p:blipFill>
          <a:blip r:embed="rId6"/>
          <a:srcRect/>
          <a:stretch>
            <a:fillRect/>
          </a:stretch>
        </p:blipFill>
        <p:spPr bwMode="auto">
          <a:xfrm>
            <a:off x="1497013" y="2498725"/>
            <a:ext cx="6199187" cy="41338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8">
              <p:embed/>
            </p:oleObj>
          </a:graphicData>
        </a:graphic>
      </p:graphicFrame>
      <p:graphicFrame>
        <p:nvGraphicFramePr>
          <p:cNvPr id="2051" name="Object 8"/>
          <p:cNvGraphicFramePr>
            <a:graphicFrameLocks noChangeAspect="1"/>
          </p:cNvGraphicFramePr>
          <p:nvPr/>
        </p:nvGraphicFramePr>
        <p:xfrm>
          <a:off x="322263" y="1758950"/>
          <a:ext cx="8547100" cy="4032250"/>
        </p:xfrm>
        <a:graphic>
          <a:graphicData uri="http://schemas.openxmlformats.org/presentationml/2006/ole">
            <p:oleObj spid="_x0000_s2051" name="Drawing" r:id="rId4" imgW="9182160" imgH="4328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765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76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7650" name="Object 6"/>
          <p:cNvGraphicFramePr>
            <a:graphicFrameLocks noChangeAspect="1"/>
          </p:cNvGraphicFramePr>
          <p:nvPr/>
        </p:nvGraphicFramePr>
        <p:xfrm>
          <a:off x="8594725" y="6388100"/>
          <a:ext cx="419100" cy="312738"/>
        </p:xfrm>
        <a:graphic>
          <a:graphicData uri="http://schemas.openxmlformats.org/presentationml/2006/ole">
            <p:oleObj spid="_x0000_s27650" name="Drawing" r:id="rId4" imgW="419040" imgH="312480" progId="Presentations.Drawing.18">
              <p:embed/>
            </p:oleObj>
          </a:graphicData>
        </a:graphic>
      </p:graphicFrame>
      <p:graphicFrame>
        <p:nvGraphicFramePr>
          <p:cNvPr id="27651" name="Object 4"/>
          <p:cNvGraphicFramePr>
            <a:graphicFrameLocks noChangeAspect="1"/>
          </p:cNvGraphicFramePr>
          <p:nvPr/>
        </p:nvGraphicFramePr>
        <p:xfrm>
          <a:off x="322263" y="1758950"/>
          <a:ext cx="8556625" cy="4184650"/>
        </p:xfrm>
        <a:graphic>
          <a:graphicData uri="http://schemas.openxmlformats.org/presentationml/2006/ole">
            <p:oleObj spid="_x0000_s27651" name="Drawing" r:id="rId5" imgW="9403200" imgH="4595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page_online_marketing_09_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867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86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8674" name="Object 6"/>
          <p:cNvGraphicFramePr>
            <a:graphicFrameLocks noChangeAspect="1"/>
          </p:cNvGraphicFramePr>
          <p:nvPr/>
        </p:nvGraphicFramePr>
        <p:xfrm>
          <a:off x="8594725" y="6388100"/>
          <a:ext cx="419100" cy="312738"/>
        </p:xfrm>
        <a:graphic>
          <a:graphicData uri="http://schemas.openxmlformats.org/presentationml/2006/ole">
            <p:oleObj spid="_x0000_s28674" name="Drawing" r:id="rId4" imgW="419040" imgH="312480" progId="Presentations.Drawing.18">
              <p:embed/>
            </p:oleObj>
          </a:graphicData>
        </a:graphic>
      </p:graphicFrame>
      <p:graphicFrame>
        <p:nvGraphicFramePr>
          <p:cNvPr id="28675" name="Object 5"/>
          <p:cNvGraphicFramePr>
            <a:graphicFrameLocks noChangeAspect="1"/>
          </p:cNvGraphicFramePr>
          <p:nvPr/>
        </p:nvGraphicFramePr>
        <p:xfrm>
          <a:off x="322263" y="1758950"/>
          <a:ext cx="8534400" cy="4340225"/>
        </p:xfrm>
        <a:graphic>
          <a:graphicData uri="http://schemas.openxmlformats.org/presentationml/2006/ole">
            <p:oleObj spid="_x0000_s28675" name="Drawing" r:id="rId5" imgW="9403200" imgH="4777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29701"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297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9698" name="Object 6"/>
          <p:cNvGraphicFramePr>
            <a:graphicFrameLocks noChangeAspect="1"/>
          </p:cNvGraphicFramePr>
          <p:nvPr/>
        </p:nvGraphicFramePr>
        <p:xfrm>
          <a:off x="8594725" y="6388100"/>
          <a:ext cx="419100" cy="312738"/>
        </p:xfrm>
        <a:graphic>
          <a:graphicData uri="http://schemas.openxmlformats.org/presentationml/2006/ole">
            <p:oleObj spid="_x0000_s29698" name="Drawing" r:id="rId4" imgW="419040" imgH="312480" progId="Presentations.Drawing.18">
              <p:embed/>
            </p:oleObj>
          </a:graphicData>
        </a:graphic>
      </p:graphicFrame>
      <p:graphicFrame>
        <p:nvGraphicFramePr>
          <p:cNvPr id="29699" name="Object 4"/>
          <p:cNvGraphicFramePr>
            <a:graphicFrameLocks noChangeAspect="1"/>
          </p:cNvGraphicFramePr>
          <p:nvPr/>
        </p:nvGraphicFramePr>
        <p:xfrm>
          <a:off x="322263" y="1758950"/>
          <a:ext cx="8532812" cy="3736975"/>
        </p:xfrm>
        <a:graphic>
          <a:graphicData uri="http://schemas.openxmlformats.org/presentationml/2006/ole">
            <p:oleObj spid="_x0000_s29699" name="Drawing" r:id="rId5" imgW="9403200" imgH="4114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3072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307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22" name="Object 6"/>
          <p:cNvGraphicFramePr>
            <a:graphicFrameLocks noChangeAspect="1"/>
          </p:cNvGraphicFramePr>
          <p:nvPr/>
        </p:nvGraphicFramePr>
        <p:xfrm>
          <a:off x="8594725" y="6388100"/>
          <a:ext cx="419100" cy="312738"/>
        </p:xfrm>
        <a:graphic>
          <a:graphicData uri="http://schemas.openxmlformats.org/presentationml/2006/ole">
            <p:oleObj spid="_x0000_s30722" name="Drawing" r:id="rId4" imgW="419040" imgH="312480" progId="Presentations.Drawing.18">
              <p:embed/>
            </p:oleObj>
          </a:graphicData>
        </a:graphic>
      </p:graphicFrame>
      <p:graphicFrame>
        <p:nvGraphicFramePr>
          <p:cNvPr id="30723" name="Object 4"/>
          <p:cNvGraphicFramePr>
            <a:graphicFrameLocks noChangeAspect="1"/>
          </p:cNvGraphicFramePr>
          <p:nvPr/>
        </p:nvGraphicFramePr>
        <p:xfrm>
          <a:off x="322263" y="1758950"/>
          <a:ext cx="8531225" cy="4352925"/>
        </p:xfrm>
        <a:graphic>
          <a:graphicData uri="http://schemas.openxmlformats.org/presentationml/2006/ole">
            <p:oleObj spid="_x0000_s30723" name="Drawing" r:id="rId5" imgW="9403200" imgH="4793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3174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317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1746" name="Object 6"/>
          <p:cNvGraphicFramePr>
            <a:graphicFrameLocks noChangeAspect="1"/>
          </p:cNvGraphicFramePr>
          <p:nvPr/>
        </p:nvGraphicFramePr>
        <p:xfrm>
          <a:off x="8594725" y="6388100"/>
          <a:ext cx="419100" cy="312738"/>
        </p:xfrm>
        <a:graphic>
          <a:graphicData uri="http://schemas.openxmlformats.org/presentationml/2006/ole">
            <p:oleObj spid="_x0000_s31746" name="Drawing" r:id="rId4" imgW="419040" imgH="312480" progId="Presentations.Drawing.18">
              <p:embed/>
            </p:oleObj>
          </a:graphicData>
        </a:graphic>
      </p:graphicFrame>
      <p:graphicFrame>
        <p:nvGraphicFramePr>
          <p:cNvPr id="31747" name="Object 4"/>
          <p:cNvGraphicFramePr>
            <a:graphicFrameLocks noChangeAspect="1"/>
          </p:cNvGraphicFramePr>
          <p:nvPr/>
        </p:nvGraphicFramePr>
        <p:xfrm>
          <a:off x="322263" y="1758950"/>
          <a:ext cx="8526462" cy="3438525"/>
        </p:xfrm>
        <a:graphic>
          <a:graphicData uri="http://schemas.openxmlformats.org/presentationml/2006/ole">
            <p:oleObj spid="_x0000_s31747" name="Drawing" r:id="rId5" imgW="9403200" imgH="3787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3277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327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2770" name="Object 6"/>
          <p:cNvGraphicFramePr>
            <a:graphicFrameLocks noChangeAspect="1"/>
          </p:cNvGraphicFramePr>
          <p:nvPr/>
        </p:nvGraphicFramePr>
        <p:xfrm>
          <a:off x="8594725" y="6388100"/>
          <a:ext cx="419100" cy="312738"/>
        </p:xfrm>
        <a:graphic>
          <a:graphicData uri="http://schemas.openxmlformats.org/presentationml/2006/ole">
            <p:oleObj spid="_x0000_s32770" name="Drawing" r:id="rId4" imgW="419040" imgH="312480" progId="Presentations.Drawing.18">
              <p:embed/>
            </p:oleObj>
          </a:graphicData>
        </a:graphic>
      </p:graphicFrame>
      <p:graphicFrame>
        <p:nvGraphicFramePr>
          <p:cNvPr id="32771" name="Object 4"/>
          <p:cNvGraphicFramePr>
            <a:graphicFrameLocks noChangeAspect="1"/>
          </p:cNvGraphicFramePr>
          <p:nvPr/>
        </p:nvGraphicFramePr>
        <p:xfrm>
          <a:off x="322263" y="1758950"/>
          <a:ext cx="8529637" cy="4048125"/>
        </p:xfrm>
        <a:graphic>
          <a:graphicData uri="http://schemas.openxmlformats.org/presentationml/2006/ole">
            <p:oleObj spid="_x0000_s32771" name="Drawing" r:id="rId5" imgW="9403200" imgH="4457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3379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337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3794" name="Object 6"/>
          <p:cNvGraphicFramePr>
            <a:graphicFrameLocks noChangeAspect="1"/>
          </p:cNvGraphicFramePr>
          <p:nvPr/>
        </p:nvGraphicFramePr>
        <p:xfrm>
          <a:off x="8594725" y="6388100"/>
          <a:ext cx="419100" cy="312738"/>
        </p:xfrm>
        <a:graphic>
          <a:graphicData uri="http://schemas.openxmlformats.org/presentationml/2006/ole">
            <p:oleObj spid="_x0000_s33794" name="Drawing" r:id="rId4" imgW="419040" imgH="312480" progId="Presentations.Drawing.18">
              <p:embed/>
            </p:oleObj>
          </a:graphicData>
        </a:graphic>
      </p:graphicFrame>
      <p:graphicFrame>
        <p:nvGraphicFramePr>
          <p:cNvPr id="33795" name="Object 4"/>
          <p:cNvGraphicFramePr>
            <a:graphicFrameLocks noChangeAspect="1"/>
          </p:cNvGraphicFramePr>
          <p:nvPr/>
        </p:nvGraphicFramePr>
        <p:xfrm>
          <a:off x="322263" y="1758950"/>
          <a:ext cx="8501062" cy="385763"/>
        </p:xfrm>
        <a:graphic>
          <a:graphicData uri="http://schemas.openxmlformats.org/presentationml/2006/ole">
            <p:oleObj spid="_x0000_s33795" name="Drawing" r:id="rId5" imgW="9403200" imgH="419040" progId="Presentations.Drawing.18">
              <p:embed/>
            </p:oleObj>
          </a:graphicData>
        </a:graphic>
      </p:graphicFrame>
      <p:pic>
        <p:nvPicPr>
          <p:cNvPr id="33799" name="Picture 5"/>
          <p:cNvPicPr>
            <a:picLocks noChangeAspect="1" noChangeArrowheads="1"/>
          </p:cNvPicPr>
          <p:nvPr/>
        </p:nvPicPr>
        <p:blipFill>
          <a:blip r:embed="rId6"/>
          <a:srcRect/>
          <a:stretch>
            <a:fillRect/>
          </a:stretch>
        </p:blipFill>
        <p:spPr bwMode="auto">
          <a:xfrm>
            <a:off x="1260475" y="2141538"/>
            <a:ext cx="6789738" cy="44910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34821"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348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4818" name="Object 6"/>
          <p:cNvGraphicFramePr>
            <a:graphicFrameLocks noChangeAspect="1"/>
          </p:cNvGraphicFramePr>
          <p:nvPr/>
        </p:nvGraphicFramePr>
        <p:xfrm>
          <a:off x="8594725" y="6388100"/>
          <a:ext cx="419100" cy="312738"/>
        </p:xfrm>
        <a:graphic>
          <a:graphicData uri="http://schemas.openxmlformats.org/presentationml/2006/ole">
            <p:oleObj spid="_x0000_s34818" name="Drawing" r:id="rId4" imgW="419040" imgH="312480" progId="Presentations.Drawing.18">
              <p:embed/>
            </p:oleObj>
          </a:graphicData>
        </a:graphic>
      </p:graphicFrame>
      <p:graphicFrame>
        <p:nvGraphicFramePr>
          <p:cNvPr id="34823" name="Object 7"/>
          <p:cNvGraphicFramePr>
            <a:graphicFrameLocks noChangeAspect="1"/>
          </p:cNvGraphicFramePr>
          <p:nvPr/>
        </p:nvGraphicFramePr>
        <p:xfrm>
          <a:off x="322262" y="1758950"/>
          <a:ext cx="8593138" cy="4314106"/>
        </p:xfrm>
        <a:graphic>
          <a:graphicData uri="http://schemas.openxmlformats.org/presentationml/2006/ole">
            <p:oleObj spid="_x0000_s34823" name="Drawing" r:id="rId5" imgW="9326880" imgH="4678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3584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358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5842" name="Object 6"/>
          <p:cNvGraphicFramePr>
            <a:graphicFrameLocks noChangeAspect="1"/>
          </p:cNvGraphicFramePr>
          <p:nvPr/>
        </p:nvGraphicFramePr>
        <p:xfrm>
          <a:off x="8594725" y="6388100"/>
          <a:ext cx="419100" cy="312738"/>
        </p:xfrm>
        <a:graphic>
          <a:graphicData uri="http://schemas.openxmlformats.org/presentationml/2006/ole">
            <p:oleObj spid="_x0000_s35842" name="Drawing" r:id="rId4" imgW="419040" imgH="312480" progId="Presentations.Drawing.18">
              <p:embed/>
            </p:oleObj>
          </a:graphicData>
        </a:graphic>
      </p:graphicFrame>
      <p:graphicFrame>
        <p:nvGraphicFramePr>
          <p:cNvPr id="35843" name="Object 5"/>
          <p:cNvGraphicFramePr>
            <a:graphicFrameLocks noChangeAspect="1"/>
          </p:cNvGraphicFramePr>
          <p:nvPr/>
        </p:nvGraphicFramePr>
        <p:xfrm>
          <a:off x="322263" y="1758950"/>
          <a:ext cx="8439150" cy="4395788"/>
        </p:xfrm>
        <a:graphic>
          <a:graphicData uri="http://schemas.openxmlformats.org/presentationml/2006/ole">
            <p:oleObj spid="_x0000_s35843" name="Drawing" r:id="rId5" imgW="9326880" imgH="4853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6"/>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8">
              <p:embed/>
            </p:oleObj>
          </a:graphicData>
        </a:graphic>
      </p:graphicFrame>
      <p:graphicFrame>
        <p:nvGraphicFramePr>
          <p:cNvPr id="3075" name="Object 4"/>
          <p:cNvGraphicFramePr>
            <a:graphicFrameLocks noChangeAspect="1"/>
          </p:cNvGraphicFramePr>
          <p:nvPr/>
        </p:nvGraphicFramePr>
        <p:xfrm>
          <a:off x="322263" y="1758950"/>
          <a:ext cx="8547100" cy="4032250"/>
        </p:xfrm>
        <a:graphic>
          <a:graphicData uri="http://schemas.openxmlformats.org/presentationml/2006/ole">
            <p:oleObj spid="_x0000_s3075" name="Drawing" r:id="rId4" imgW="9182160" imgH="4328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4102"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4103"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6"/>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8">
              <p:embed/>
            </p:oleObj>
          </a:graphicData>
        </a:graphic>
      </p:graphicFrame>
      <p:graphicFrame>
        <p:nvGraphicFramePr>
          <p:cNvPr id="4099" name="Object 4"/>
          <p:cNvGraphicFramePr>
            <a:graphicFrameLocks noChangeAspect="1"/>
          </p:cNvGraphicFramePr>
          <p:nvPr/>
        </p:nvGraphicFramePr>
        <p:xfrm>
          <a:off x="322263" y="1758950"/>
          <a:ext cx="8537575" cy="4367213"/>
        </p:xfrm>
        <a:graphic>
          <a:graphicData uri="http://schemas.openxmlformats.org/presentationml/2006/ole">
            <p:oleObj spid="_x0000_s4099" name="Drawing" r:id="rId4" imgW="9182160" imgH="4694040" progId="Presentations.Drawing.18">
              <p:embed/>
            </p:oleObj>
          </a:graphicData>
        </a:graphic>
      </p:graphicFrame>
      <p:pic>
        <p:nvPicPr>
          <p:cNvPr id="4104" name="Picture 5"/>
          <p:cNvPicPr>
            <a:picLocks noChangeAspect="1" noChangeArrowheads="1"/>
          </p:cNvPicPr>
          <p:nvPr/>
        </p:nvPicPr>
        <p:blipFill>
          <a:blip r:embed="rId5"/>
          <a:srcRect/>
          <a:stretch>
            <a:fillRect/>
          </a:stretch>
        </p:blipFill>
        <p:spPr bwMode="auto">
          <a:xfrm>
            <a:off x="6121400" y="3541713"/>
            <a:ext cx="2505075" cy="1508125"/>
          </a:xfrm>
          <a:prstGeom prst="rect">
            <a:avLst/>
          </a:prstGeom>
          <a:noFill/>
          <a:ln w="9525">
            <a:noFill/>
            <a:miter lim="800000"/>
            <a:headEnd/>
            <a:tailEnd/>
          </a:ln>
        </p:spPr>
      </p:pic>
      <p:graphicFrame>
        <p:nvGraphicFramePr>
          <p:cNvPr id="4100" name="Object 6"/>
          <p:cNvGraphicFramePr>
            <a:graphicFrameLocks noChangeAspect="1"/>
          </p:cNvGraphicFramePr>
          <p:nvPr/>
        </p:nvGraphicFramePr>
        <p:xfrm>
          <a:off x="6127750" y="5059363"/>
          <a:ext cx="2817813" cy="652462"/>
        </p:xfrm>
        <a:graphic>
          <a:graphicData uri="http://schemas.openxmlformats.org/presentationml/2006/ole">
            <p:oleObj spid="_x0000_s4100" name="Drawing" r:id="rId6" imgW="3032640" imgH="700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5125"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512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6"/>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8">
              <p:embed/>
            </p:oleObj>
          </a:graphicData>
        </a:graphic>
      </p:graphicFrame>
      <p:graphicFrame>
        <p:nvGraphicFramePr>
          <p:cNvPr id="5123" name="Object 5"/>
          <p:cNvGraphicFramePr>
            <a:graphicFrameLocks noChangeAspect="1"/>
          </p:cNvGraphicFramePr>
          <p:nvPr/>
        </p:nvGraphicFramePr>
        <p:xfrm>
          <a:off x="322263" y="1758950"/>
          <a:ext cx="8547100" cy="4032250"/>
        </p:xfrm>
        <a:graphic>
          <a:graphicData uri="http://schemas.openxmlformats.org/presentationml/2006/ole">
            <p:oleObj spid="_x0000_s5123" name="Drawing" r:id="rId4" imgW="9182160" imgH="43282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6"/>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8">
              <p:embed/>
            </p:oleObj>
          </a:graphicData>
        </a:graphic>
      </p:graphicFrame>
      <p:graphicFrame>
        <p:nvGraphicFramePr>
          <p:cNvPr id="6147" name="Object 4"/>
          <p:cNvGraphicFramePr>
            <a:graphicFrameLocks noChangeAspect="1"/>
          </p:cNvGraphicFramePr>
          <p:nvPr/>
        </p:nvGraphicFramePr>
        <p:xfrm>
          <a:off x="322263" y="1758950"/>
          <a:ext cx="8559800" cy="3711575"/>
        </p:xfrm>
        <a:graphic>
          <a:graphicData uri="http://schemas.openxmlformats.org/presentationml/2006/ole">
            <p:oleObj spid="_x0000_s6147" name="Drawing" r:id="rId4" imgW="9182160" imgH="3977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page_online_marketing_09_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000" b="1" dirty="0" smtClean="0">
                <a:solidFill>
                  <a:srgbClr val="003399"/>
                </a:solidFill>
                <a:latin typeface="Tahoma" pitchFamily="34" charset="0"/>
              </a:rPr>
              <a:t>ONLINE MARKETING / 09</a:t>
            </a:r>
            <a:endParaRPr lang="en-US" sz="3000" b="1" dirty="0" smtClean="0">
              <a:solidFill>
                <a:srgbClr val="003399"/>
              </a:solidFill>
              <a:latin typeface="Tahoma" pitchFamily="34" charset="0"/>
            </a:endParaRP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sz="2800" b="1" smtClean="0">
                <a:solidFill>
                  <a:srgbClr val="003399"/>
                </a:solidFill>
                <a:latin typeface="Tahoma" pitchFamily="34" charset="0"/>
              </a:rPr>
              <a:t>E-mailmarketing</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6"/>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8">
              <p:embed/>
            </p:oleObj>
          </a:graphicData>
        </a:graphic>
      </p:graphicFrame>
      <p:graphicFrame>
        <p:nvGraphicFramePr>
          <p:cNvPr id="7171" name="Object 4"/>
          <p:cNvGraphicFramePr>
            <a:graphicFrameLocks noChangeAspect="1"/>
          </p:cNvGraphicFramePr>
          <p:nvPr/>
        </p:nvGraphicFramePr>
        <p:xfrm>
          <a:off x="322263" y="1758950"/>
          <a:ext cx="8537575" cy="3376613"/>
        </p:xfrm>
        <a:graphic>
          <a:graphicData uri="http://schemas.openxmlformats.org/presentationml/2006/ole">
            <p:oleObj spid="_x0000_s7171" name="Drawing" r:id="rId4" imgW="9182160" imgH="3627000" progId="Presentations.Drawing.18">
              <p:embed/>
            </p:oleObj>
          </a:graphicData>
        </a:graphic>
      </p:graphicFrame>
      <p:pic>
        <p:nvPicPr>
          <p:cNvPr id="7175" name="Picture 13" descr="online_marketing_ctr_formule.jpg"/>
          <p:cNvPicPr>
            <a:picLocks noChangeAspect="1"/>
          </p:cNvPicPr>
          <p:nvPr/>
        </p:nvPicPr>
        <p:blipFill>
          <a:blip r:embed="rId5"/>
          <a:srcRect/>
          <a:stretch>
            <a:fillRect/>
          </a:stretch>
        </p:blipFill>
        <p:spPr bwMode="auto">
          <a:xfrm>
            <a:off x="2255838" y="5253038"/>
            <a:ext cx="6464300" cy="79216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2585</TotalTime>
  <Words>199</Words>
  <Application>Microsoft Office PowerPoint</Application>
  <PresentationFormat>On-screen Show (4:3)</PresentationFormat>
  <Paragraphs>94</Paragraphs>
  <Slides>39</Slides>
  <Notes>25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45" baseType="lpstr">
      <vt:lpstr>Arial</vt:lpstr>
      <vt:lpstr>Calibri</vt:lpstr>
      <vt:lpstr>Tahoma</vt:lpstr>
      <vt:lpstr>Dunes</vt:lpstr>
      <vt:lpstr>Drawing</vt:lpstr>
      <vt:lpstr>Presentations X8 Drawing</vt:lpstr>
      <vt:lpstr>ONLINE MARKETING / 09</vt:lpstr>
      <vt:lpstr>Slide 2</vt:lpstr>
      <vt:lpstr>ONLINE MARKETING / 09</vt:lpstr>
      <vt:lpstr>ONLINE MARKETING / 09</vt:lpstr>
      <vt:lpstr>ONLINE MARKETING / 09</vt:lpstr>
      <vt:lpstr>ONLINE MARKETING / 09</vt:lpstr>
      <vt:lpstr>ONLINE MARKETING / 09</vt:lpstr>
      <vt:lpstr>Slide 8</vt:lpstr>
      <vt:lpstr>ONLINE MARKETING / 09</vt:lpstr>
      <vt:lpstr>ONLINE MARKETING / 09</vt:lpstr>
      <vt:lpstr>ONLINE MARKETING / 09</vt:lpstr>
      <vt:lpstr>ONLINE MARKETING / 09</vt:lpstr>
      <vt:lpstr>ONLINE MARKETING / 09</vt:lpstr>
      <vt:lpstr>ONLINE MARKETING / 09</vt:lpstr>
      <vt:lpstr>ONLINE MARKETING / 09</vt:lpstr>
      <vt:lpstr>ONLINE MARKETING / 09</vt:lpstr>
      <vt:lpstr>ONLINE MARKETING / 09</vt:lpstr>
      <vt:lpstr>Slide 18</vt:lpstr>
      <vt:lpstr>ONLINE MARKETING / 09</vt:lpstr>
      <vt:lpstr>ONLINE MARKETING / 09</vt:lpstr>
      <vt:lpstr>ONLINE MARKETING / 09</vt:lpstr>
      <vt:lpstr>ONLINE MARKETING / 09</vt:lpstr>
      <vt:lpstr>ONLINE MARKETING / 09</vt:lpstr>
      <vt:lpstr>ONLINE MARKETING / 09</vt:lpstr>
      <vt:lpstr>ONLINE MARKETING / 09</vt:lpstr>
      <vt:lpstr>ONLINE MARKETING / 09</vt:lpstr>
      <vt:lpstr>ONLINE MARKETING / 09</vt:lpstr>
      <vt:lpstr>ONLINE MARKETING / 09</vt:lpstr>
      <vt:lpstr>ONLINE MARKETING / 09</vt:lpstr>
      <vt:lpstr>ONLINE MARKETING / 09</vt:lpstr>
      <vt:lpstr>Slide 31</vt:lpstr>
      <vt:lpstr>ONLINE MARKETING / 09</vt:lpstr>
      <vt:lpstr>ONLINE MARKETING / 09</vt:lpstr>
      <vt:lpstr>ONLINE MARKETING / 09</vt:lpstr>
      <vt:lpstr>ONLINE MARKETING / 09</vt:lpstr>
      <vt:lpstr>ONLINE MARKETING / 09</vt:lpstr>
      <vt:lpstr>ONLINE MARKETING / 09</vt:lpstr>
      <vt:lpstr>ONLINE MARKETING / 09</vt:lpstr>
      <vt:lpstr>ONLINE MARKETING / 09</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3R_Online_marketing_09</dc:title>
  <dc:subject>E-mailmarketing</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711</cp:revision>
  <dcterms:created xsi:type="dcterms:W3CDTF">2015-09-06T15:15:23Z</dcterms:created>
  <dcterms:modified xsi:type="dcterms:W3CDTF">2020-12-07T12:44:40Z</dcterms:modified>
  <cp:category>Gebaseerd op Handboek online marketing van P. Petersen MA MSc;Valueframing van F. de Ruiter;diverse materialen van R. Reinhardt.</cp:category>
</cp:coreProperties>
</file>