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sldIdLst>
    <p:sldId id="256" r:id="rId2"/>
    <p:sldId id="331" r:id="rId3"/>
    <p:sldId id="332" r:id="rId4"/>
    <p:sldId id="333" r:id="rId5"/>
    <p:sldId id="334" r:id="rId6"/>
    <p:sldId id="335" r:id="rId7"/>
    <p:sldId id="336" r:id="rId8"/>
    <p:sldId id="337" r:id="rId9"/>
    <p:sldId id="338" r:id="rId10"/>
    <p:sldId id="339" r:id="rId11"/>
    <p:sldId id="340" r:id="rId12"/>
    <p:sldId id="341" r:id="rId13"/>
    <p:sldId id="342" r:id="rId14"/>
    <p:sldId id="343"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modifyVerifier cryptProviderType="rsaFull" cryptAlgorithmClass="hash" cryptAlgorithmType="typeAny" cryptAlgorithmSid="4" spinCount="50000" saltData="bZZnQS1RNjmLrP4sly0frQ" hashData="bQ1DPlKqHu5GbQFHLQ1+xlCehdo" cryptProvider="" algIdExt="0" algIdExtSource="" cryptProviderTypeExt="0" cryptProviderTypeExtSourc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669900"/>
    <a:srgbClr val="00CC00"/>
    <a:srgbClr val="FF3300"/>
    <a:srgbClr val="640000"/>
    <a:srgbClr val="9A0000"/>
    <a:srgbClr val="003399"/>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39" autoAdjust="0"/>
    <p:restoredTop sz="94660"/>
  </p:normalViewPr>
  <p:slideViewPr>
    <p:cSldViewPr snapToGrid="0" showGuides="1">
      <p:cViewPr varScale="1">
        <p:scale>
          <a:sx n="48" d="100"/>
          <a:sy n="48" d="100"/>
        </p:scale>
        <p:origin x="-1214" y="-72"/>
      </p:cViewPr>
      <p:guideLst>
        <p:guide orient="horz" pos="1108"/>
        <p:guide pos="203"/>
      </p:guideLst>
    </p:cSldViewPr>
  </p:slideViewPr>
  <p:notesTextViewPr>
    <p:cViewPr>
      <p:scale>
        <a:sx n="100" d="100"/>
        <a:sy n="100" d="100"/>
      </p:scale>
      <p:origin x="0" y="0"/>
    </p:cViewPr>
  </p:notesText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5.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18CE74-B8CA-4DEE-8AB0-C7A686E338CD}" type="slidenum">
              <a:rPr lang="en-US"/>
              <a:pPr>
                <a:defRPr/>
              </a:pPr>
              <a:t>‹#›</a:t>
            </a:fld>
            <a:endParaRPr 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69B09F-96DC-488C-AF91-B995E4A3088D}" type="slidenum">
              <a:rPr lang="en-US"/>
              <a:pPr>
                <a:defRPr/>
              </a:pPr>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644225-E02B-4066-9FD0-96ADEBA45217}" type="slidenum">
              <a:rPr lang="en-US"/>
              <a:pPr>
                <a:defRPr/>
              </a:pPr>
              <a:t>‹#›</a:t>
            </a:fld>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9968FA-8D28-4840-A244-718EF9DEA8D7}" type="slidenum">
              <a:rPr lang="en-US"/>
              <a:pPr>
                <a:defRPr/>
              </a:pPr>
              <a:t>‹#›</a:t>
            </a:fld>
            <a:endParaRPr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2A89FD-09C7-4B30-B5F4-F9CB80719624}" type="slidenum">
              <a:rPr lang="en-US"/>
              <a:pPr>
                <a:defRPr/>
              </a:pPr>
              <a:t>‹#›</a:t>
            </a:fld>
            <a:endParaRPr 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1E28E0-9C76-4A8D-95BB-9B786D203C19}" type="slidenum">
              <a:rPr lang="en-US"/>
              <a:pPr>
                <a:defRPr/>
              </a:pPr>
              <a:t>‹#›</a:t>
            </a:fld>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D8DE5D2-04E7-415D-9C08-933E79B2CFE6}" type="slidenum">
              <a:rPr lang="en-US"/>
              <a:pPr>
                <a:defRPr/>
              </a:pPr>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6F43209-3624-4A63-8B23-ECFC70FE2EA5}" type="slidenum">
              <a:rPr lang="en-US"/>
              <a:pPr>
                <a:defRPr/>
              </a:pPr>
              <a:t>‹#›</a:t>
            </a:fld>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C30CFA-E7CA-45A5-B590-D4DC081C3D1C}" type="slidenum">
              <a:rPr lang="en-US"/>
              <a:pPr>
                <a:defRPr/>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94A496-05F9-48E2-8032-6DA4BF0055C2}" type="slidenum">
              <a:rPr lang="en-US"/>
              <a:pPr>
                <a:defRPr/>
              </a:pPr>
              <a:t>‹#›</a:t>
            </a:fld>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152FCC5-31BC-4AD9-AB5A-AF90D3F350F2}" type="slidenum">
              <a:rPr lang="en-US"/>
              <a:pPr>
                <a:defRPr/>
              </a:pPr>
              <a:t>‹#›</a:t>
            </a:fld>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1000" r="-1000"/>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399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399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963C309-8465-44F7-BD9B-7D416A8387E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spd="slow">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xml"/><Relationship Id="rId1" Type="http://schemas.openxmlformats.org/officeDocument/2006/relationships/vmlDrawing" Target="../drawings/vmlDrawing10.vml"/><Relationship Id="rId4" Type="http://schemas.openxmlformats.org/officeDocument/2006/relationships/oleObject" Target="../embeddings/oleObject21.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xml"/><Relationship Id="rId1" Type="http://schemas.openxmlformats.org/officeDocument/2006/relationships/vmlDrawing" Target="../drawings/vmlDrawing11.vml"/><Relationship Id="rId4" Type="http://schemas.openxmlformats.org/officeDocument/2006/relationships/oleObject" Target="../embeddings/oleObject23.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xml"/><Relationship Id="rId1" Type="http://schemas.openxmlformats.org/officeDocument/2006/relationships/vmlDrawing" Target="../drawings/vmlDrawing12.vml"/><Relationship Id="rId4" Type="http://schemas.openxmlformats.org/officeDocument/2006/relationships/oleObject" Target="../embeddings/oleObject25.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xml"/><Relationship Id="rId1" Type="http://schemas.openxmlformats.org/officeDocument/2006/relationships/vmlDrawing" Target="../drawings/vmlDrawing13.vml"/><Relationship Id="rId4" Type="http://schemas.openxmlformats.org/officeDocument/2006/relationships/oleObject" Target="../embeddings/oleObject27.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xml"/><Relationship Id="rId1" Type="http://schemas.openxmlformats.org/officeDocument/2006/relationships/vmlDrawing" Target="../drawings/vmlDrawing14.vml"/><Relationship Id="rId4" Type="http://schemas.openxmlformats.org/officeDocument/2006/relationships/oleObject" Target="../embeddings/oleObject29.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5.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oleObject" Target="../embeddings/oleObject15.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oleObject" Target="../embeddings/oleObject1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PROJECT  MANAGEMENT / 02</a:t>
            </a:r>
          </a:p>
        </p:txBody>
      </p:sp>
      <p:sp>
        <p:nvSpPr>
          <p:cNvPr id="1030"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1026" name="Object 5"/>
          <p:cNvGraphicFramePr>
            <a:graphicFrameLocks noChangeAspect="1"/>
          </p:cNvGraphicFramePr>
          <p:nvPr/>
        </p:nvGraphicFramePr>
        <p:xfrm>
          <a:off x="6400800" y="6019800"/>
          <a:ext cx="2590800" cy="701675"/>
        </p:xfrm>
        <a:graphic>
          <a:graphicData uri="http://schemas.openxmlformats.org/presentationml/2006/ole">
            <p:oleObj spid="_x0000_s1026" name="Drawing" r:id="rId3" imgW="2590920" imgH="700920" progId="Presentations.Drawing.16">
              <p:embed/>
            </p:oleObj>
          </a:graphicData>
        </a:graphic>
      </p:graphicFrame>
      <p:graphicFrame>
        <p:nvGraphicFramePr>
          <p:cNvPr id="1027" name="Object 10"/>
          <p:cNvGraphicFramePr>
            <a:graphicFrameLocks noChangeAspect="1"/>
          </p:cNvGraphicFramePr>
          <p:nvPr/>
        </p:nvGraphicFramePr>
        <p:xfrm>
          <a:off x="1211263" y="1722438"/>
          <a:ext cx="6721475" cy="3413125"/>
        </p:xfrm>
        <a:graphic>
          <a:graphicData uri="http://schemas.openxmlformats.org/presentationml/2006/ole">
            <p:oleObj spid="_x0000_s1027" name="Drawing" r:id="rId4" imgW="6720840" imgH="3413880" progId="Presentations.Drawing.16">
              <p:embed/>
            </p:oleObj>
          </a:graphicData>
        </a:graphic>
      </p:graphicFrame>
      <p:graphicFrame>
        <p:nvGraphicFramePr>
          <p:cNvPr id="1028" name="Object 7"/>
          <p:cNvGraphicFramePr>
            <a:graphicFrameLocks noChangeAspect="1"/>
          </p:cNvGraphicFramePr>
          <p:nvPr/>
        </p:nvGraphicFramePr>
        <p:xfrm>
          <a:off x="322263" y="6065838"/>
          <a:ext cx="4533900" cy="792162"/>
        </p:xfrm>
        <a:graphic>
          <a:graphicData uri="http://schemas.openxmlformats.org/presentationml/2006/ole">
            <p:oleObj spid="_x0000_s1028" name="Drawing" r:id="rId5" imgW="4533840" imgH="79236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PROJECT  MANAGEMENT</a:t>
            </a:r>
          </a:p>
        </p:txBody>
      </p:sp>
      <p:sp>
        <p:nvSpPr>
          <p:cNvPr id="10245"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Wat is een evenement?</a:t>
            </a:r>
          </a:p>
        </p:txBody>
      </p:sp>
      <p:sp>
        <p:nvSpPr>
          <p:cNvPr id="10246"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10242" name="Object 6"/>
          <p:cNvGraphicFramePr>
            <a:graphicFrameLocks noChangeAspect="1"/>
          </p:cNvGraphicFramePr>
          <p:nvPr/>
        </p:nvGraphicFramePr>
        <p:xfrm>
          <a:off x="8594725" y="6388100"/>
          <a:ext cx="419100" cy="312738"/>
        </p:xfrm>
        <a:graphic>
          <a:graphicData uri="http://schemas.openxmlformats.org/presentationml/2006/ole">
            <p:oleObj spid="_x0000_s10242" name="Drawing" r:id="rId3" imgW="419040" imgH="312480" progId="Presentations.Drawing.16">
              <p:embed/>
            </p:oleObj>
          </a:graphicData>
        </a:graphic>
      </p:graphicFrame>
      <p:graphicFrame>
        <p:nvGraphicFramePr>
          <p:cNvPr id="10243" name="Object 4"/>
          <p:cNvGraphicFramePr>
            <a:graphicFrameLocks noChangeAspect="1"/>
          </p:cNvGraphicFramePr>
          <p:nvPr/>
        </p:nvGraphicFramePr>
        <p:xfrm>
          <a:off x="322263" y="1758950"/>
          <a:ext cx="8623300" cy="4041775"/>
        </p:xfrm>
        <a:graphic>
          <a:graphicData uri="http://schemas.openxmlformats.org/presentationml/2006/ole">
            <p:oleObj spid="_x0000_s10243" name="Drawing" r:id="rId4" imgW="9502200" imgH="444996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PROJECT  MANAGEMENT</a:t>
            </a:r>
          </a:p>
        </p:txBody>
      </p:sp>
      <p:sp>
        <p:nvSpPr>
          <p:cNvPr id="11269"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Wat is een evenement?</a:t>
            </a:r>
          </a:p>
        </p:txBody>
      </p:sp>
      <p:sp>
        <p:nvSpPr>
          <p:cNvPr id="11270"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11266" name="Object 6"/>
          <p:cNvGraphicFramePr>
            <a:graphicFrameLocks noChangeAspect="1"/>
          </p:cNvGraphicFramePr>
          <p:nvPr/>
        </p:nvGraphicFramePr>
        <p:xfrm>
          <a:off x="8594725" y="6388100"/>
          <a:ext cx="419100" cy="312738"/>
        </p:xfrm>
        <a:graphic>
          <a:graphicData uri="http://schemas.openxmlformats.org/presentationml/2006/ole">
            <p:oleObj spid="_x0000_s11266" name="Drawing" r:id="rId3" imgW="419040" imgH="312480" progId="Presentations.Drawing.16">
              <p:embed/>
            </p:oleObj>
          </a:graphicData>
        </a:graphic>
      </p:graphicFrame>
      <p:graphicFrame>
        <p:nvGraphicFramePr>
          <p:cNvPr id="11267" name="Object 4"/>
          <p:cNvGraphicFramePr>
            <a:graphicFrameLocks noChangeAspect="1"/>
          </p:cNvGraphicFramePr>
          <p:nvPr/>
        </p:nvGraphicFramePr>
        <p:xfrm>
          <a:off x="322263" y="1758950"/>
          <a:ext cx="8585200" cy="4327525"/>
        </p:xfrm>
        <a:graphic>
          <a:graphicData uri="http://schemas.openxmlformats.org/presentationml/2006/ole">
            <p:oleObj spid="_x0000_s11267" name="Drawing" r:id="rId4" imgW="9502200" imgH="478548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PROJECT  MANAGEMENT</a:t>
            </a:r>
          </a:p>
        </p:txBody>
      </p:sp>
      <p:sp>
        <p:nvSpPr>
          <p:cNvPr id="12293"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12290" name="Object 6"/>
          <p:cNvGraphicFramePr>
            <a:graphicFrameLocks noChangeAspect="1"/>
          </p:cNvGraphicFramePr>
          <p:nvPr/>
        </p:nvGraphicFramePr>
        <p:xfrm>
          <a:off x="8594725" y="6388100"/>
          <a:ext cx="419100" cy="312738"/>
        </p:xfrm>
        <a:graphic>
          <a:graphicData uri="http://schemas.openxmlformats.org/presentationml/2006/ole">
            <p:oleObj spid="_x0000_s12290" name="Drawing" r:id="rId3" imgW="419040" imgH="312480" progId="Presentations.Drawing.16">
              <p:embed/>
            </p:oleObj>
          </a:graphicData>
        </a:graphic>
      </p:graphicFrame>
      <p:graphicFrame>
        <p:nvGraphicFramePr>
          <p:cNvPr id="12291" name="Object 4"/>
          <p:cNvGraphicFramePr>
            <a:graphicFrameLocks noChangeAspect="1"/>
          </p:cNvGraphicFramePr>
          <p:nvPr/>
        </p:nvGraphicFramePr>
        <p:xfrm>
          <a:off x="741363" y="1235075"/>
          <a:ext cx="7743825" cy="5037138"/>
        </p:xfrm>
        <a:graphic>
          <a:graphicData uri="http://schemas.openxmlformats.org/presentationml/2006/ole">
            <p:oleObj spid="_x0000_s12291" name="Drawing" r:id="rId4" imgW="8618400" imgH="560844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PROJECT  MANAGEMENT</a:t>
            </a:r>
          </a:p>
        </p:txBody>
      </p:sp>
      <p:sp>
        <p:nvSpPr>
          <p:cNvPr id="13317"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Wat is een evenement?</a:t>
            </a:r>
          </a:p>
        </p:txBody>
      </p:sp>
      <p:sp>
        <p:nvSpPr>
          <p:cNvPr id="1331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13314" name="Object 6"/>
          <p:cNvGraphicFramePr>
            <a:graphicFrameLocks noChangeAspect="1"/>
          </p:cNvGraphicFramePr>
          <p:nvPr/>
        </p:nvGraphicFramePr>
        <p:xfrm>
          <a:off x="8594725" y="6388100"/>
          <a:ext cx="419100" cy="312738"/>
        </p:xfrm>
        <a:graphic>
          <a:graphicData uri="http://schemas.openxmlformats.org/presentationml/2006/ole">
            <p:oleObj spid="_x0000_s13314" name="Drawing" r:id="rId3" imgW="419040" imgH="312480" progId="Presentations.Drawing.16">
              <p:embed/>
            </p:oleObj>
          </a:graphicData>
        </a:graphic>
      </p:graphicFrame>
      <p:graphicFrame>
        <p:nvGraphicFramePr>
          <p:cNvPr id="13315" name="Object 4"/>
          <p:cNvGraphicFramePr>
            <a:graphicFrameLocks noChangeAspect="1"/>
          </p:cNvGraphicFramePr>
          <p:nvPr/>
        </p:nvGraphicFramePr>
        <p:xfrm>
          <a:off x="322263" y="1758950"/>
          <a:ext cx="8591550" cy="4027488"/>
        </p:xfrm>
        <a:graphic>
          <a:graphicData uri="http://schemas.openxmlformats.org/presentationml/2006/ole">
            <p:oleObj spid="_x0000_s13315" name="Drawing" r:id="rId4" imgW="9502200" imgH="444996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PROJECT  MANAGEMENT</a:t>
            </a:r>
          </a:p>
        </p:txBody>
      </p:sp>
      <p:sp>
        <p:nvSpPr>
          <p:cNvPr id="14341"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Wat is een evenement?</a:t>
            </a:r>
          </a:p>
        </p:txBody>
      </p:sp>
      <p:sp>
        <p:nvSpPr>
          <p:cNvPr id="14342"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14338" name="Object 6"/>
          <p:cNvGraphicFramePr>
            <a:graphicFrameLocks noChangeAspect="1"/>
          </p:cNvGraphicFramePr>
          <p:nvPr/>
        </p:nvGraphicFramePr>
        <p:xfrm>
          <a:off x="8594725" y="6388100"/>
          <a:ext cx="419100" cy="312738"/>
        </p:xfrm>
        <a:graphic>
          <a:graphicData uri="http://schemas.openxmlformats.org/presentationml/2006/ole">
            <p:oleObj spid="_x0000_s14338" name="Drawing" r:id="rId3" imgW="419040" imgH="312480" progId="Presentations.Drawing.16">
              <p:embed/>
            </p:oleObj>
          </a:graphicData>
        </a:graphic>
      </p:graphicFrame>
      <p:graphicFrame>
        <p:nvGraphicFramePr>
          <p:cNvPr id="14339" name="Object 4"/>
          <p:cNvGraphicFramePr>
            <a:graphicFrameLocks noChangeAspect="1"/>
          </p:cNvGraphicFramePr>
          <p:nvPr/>
        </p:nvGraphicFramePr>
        <p:xfrm>
          <a:off x="322263" y="1758950"/>
          <a:ext cx="8615362" cy="4341813"/>
        </p:xfrm>
        <a:graphic>
          <a:graphicData uri="http://schemas.openxmlformats.org/presentationml/2006/ole">
            <p:oleObj spid="_x0000_s14339" name="Drawing" r:id="rId4" imgW="9502200" imgH="478548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PROJECT  MANAGEMENT</a:t>
            </a:r>
          </a:p>
        </p:txBody>
      </p:sp>
      <p:sp>
        <p:nvSpPr>
          <p:cNvPr id="2053"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Wat is een evenement?</a:t>
            </a:r>
          </a:p>
        </p:txBody>
      </p:sp>
      <p:sp>
        <p:nvSpPr>
          <p:cNvPr id="2054"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2055"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2050" name="Object 6"/>
          <p:cNvGraphicFramePr>
            <a:graphicFrameLocks noChangeAspect="1"/>
          </p:cNvGraphicFramePr>
          <p:nvPr/>
        </p:nvGraphicFramePr>
        <p:xfrm>
          <a:off x="8594725" y="6388100"/>
          <a:ext cx="419100" cy="312738"/>
        </p:xfrm>
        <a:graphic>
          <a:graphicData uri="http://schemas.openxmlformats.org/presentationml/2006/ole">
            <p:oleObj spid="_x0000_s2050" name="Drawing" r:id="rId3" imgW="419040" imgH="312480" progId="Presentations.Drawing.16">
              <p:embed/>
            </p:oleObj>
          </a:graphicData>
        </a:graphic>
      </p:graphicFrame>
      <p:graphicFrame>
        <p:nvGraphicFramePr>
          <p:cNvPr id="2051" name="Object 8"/>
          <p:cNvGraphicFramePr>
            <a:graphicFrameLocks noChangeAspect="1"/>
          </p:cNvGraphicFramePr>
          <p:nvPr/>
        </p:nvGraphicFramePr>
        <p:xfrm>
          <a:off x="322263" y="1758950"/>
          <a:ext cx="8623300" cy="3771900"/>
        </p:xfrm>
        <a:graphic>
          <a:graphicData uri="http://schemas.openxmlformats.org/presentationml/2006/ole">
            <p:oleObj spid="_x0000_s2051" name="Drawing" r:id="rId4" imgW="9502200" imgH="415296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PROJECT  MANAGEMENT</a:t>
            </a:r>
          </a:p>
        </p:txBody>
      </p:sp>
      <p:sp>
        <p:nvSpPr>
          <p:cNvPr id="3077"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Wat is een evenement?</a:t>
            </a: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3079"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3074" name="Object 6"/>
          <p:cNvGraphicFramePr>
            <a:graphicFrameLocks noChangeAspect="1"/>
          </p:cNvGraphicFramePr>
          <p:nvPr/>
        </p:nvGraphicFramePr>
        <p:xfrm>
          <a:off x="8594725" y="6388100"/>
          <a:ext cx="419100" cy="312738"/>
        </p:xfrm>
        <a:graphic>
          <a:graphicData uri="http://schemas.openxmlformats.org/presentationml/2006/ole">
            <p:oleObj spid="_x0000_s3074" name="Drawing" r:id="rId3" imgW="419040" imgH="312480" progId="Presentations.Drawing.16">
              <p:embed/>
            </p:oleObj>
          </a:graphicData>
        </a:graphic>
      </p:graphicFrame>
      <p:graphicFrame>
        <p:nvGraphicFramePr>
          <p:cNvPr id="3075" name="Object 4"/>
          <p:cNvGraphicFramePr>
            <a:graphicFrameLocks noChangeAspect="1"/>
          </p:cNvGraphicFramePr>
          <p:nvPr/>
        </p:nvGraphicFramePr>
        <p:xfrm>
          <a:off x="322263" y="1758950"/>
          <a:ext cx="8613775" cy="3727450"/>
        </p:xfrm>
        <a:graphic>
          <a:graphicData uri="http://schemas.openxmlformats.org/presentationml/2006/ole">
            <p:oleObj spid="_x0000_s3075" name="Drawing" r:id="rId4" imgW="9502200" imgH="410724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PROJECT  MANAGEMENT</a:t>
            </a:r>
          </a:p>
        </p:txBody>
      </p:sp>
      <p:sp>
        <p:nvSpPr>
          <p:cNvPr id="4101"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Wat is een evenement?</a:t>
            </a:r>
          </a:p>
        </p:txBody>
      </p:sp>
      <p:sp>
        <p:nvSpPr>
          <p:cNvPr id="4102"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4103"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4098" name="Object 6"/>
          <p:cNvGraphicFramePr>
            <a:graphicFrameLocks noChangeAspect="1"/>
          </p:cNvGraphicFramePr>
          <p:nvPr/>
        </p:nvGraphicFramePr>
        <p:xfrm>
          <a:off x="8594725" y="6388100"/>
          <a:ext cx="419100" cy="312738"/>
        </p:xfrm>
        <a:graphic>
          <a:graphicData uri="http://schemas.openxmlformats.org/presentationml/2006/ole">
            <p:oleObj spid="_x0000_s4098" name="Drawing" r:id="rId3" imgW="419040" imgH="312480" progId="Presentations.Drawing.16">
              <p:embed/>
            </p:oleObj>
          </a:graphicData>
        </a:graphic>
      </p:graphicFrame>
      <p:graphicFrame>
        <p:nvGraphicFramePr>
          <p:cNvPr id="4099" name="Object 4"/>
          <p:cNvGraphicFramePr>
            <a:graphicFrameLocks noChangeAspect="1"/>
          </p:cNvGraphicFramePr>
          <p:nvPr/>
        </p:nvGraphicFramePr>
        <p:xfrm>
          <a:off x="322263" y="1758950"/>
          <a:ext cx="8615362" cy="4341813"/>
        </p:xfrm>
        <a:graphic>
          <a:graphicData uri="http://schemas.openxmlformats.org/presentationml/2006/ole">
            <p:oleObj spid="_x0000_s4099" name="Drawing" r:id="rId4" imgW="9502200" imgH="478548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PROJECT  MANAGEMENT</a:t>
            </a:r>
          </a:p>
        </p:txBody>
      </p:sp>
      <p:sp>
        <p:nvSpPr>
          <p:cNvPr id="5125"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Wat is een evenement?</a:t>
            </a:r>
          </a:p>
        </p:txBody>
      </p:sp>
      <p:sp>
        <p:nvSpPr>
          <p:cNvPr id="5126"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5127"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5122" name="Object 6"/>
          <p:cNvGraphicFramePr>
            <a:graphicFrameLocks noChangeAspect="1"/>
          </p:cNvGraphicFramePr>
          <p:nvPr/>
        </p:nvGraphicFramePr>
        <p:xfrm>
          <a:off x="8594725" y="6388100"/>
          <a:ext cx="419100" cy="312738"/>
        </p:xfrm>
        <a:graphic>
          <a:graphicData uri="http://schemas.openxmlformats.org/presentationml/2006/ole">
            <p:oleObj spid="_x0000_s5122" name="Drawing" r:id="rId3" imgW="419040" imgH="312480" progId="Presentations.Drawing.16">
              <p:embed/>
            </p:oleObj>
          </a:graphicData>
        </a:graphic>
      </p:graphicFrame>
      <p:graphicFrame>
        <p:nvGraphicFramePr>
          <p:cNvPr id="5123" name="Object 4"/>
          <p:cNvGraphicFramePr>
            <a:graphicFrameLocks noChangeAspect="1"/>
          </p:cNvGraphicFramePr>
          <p:nvPr/>
        </p:nvGraphicFramePr>
        <p:xfrm>
          <a:off x="322263" y="1758950"/>
          <a:ext cx="8591550" cy="4027488"/>
        </p:xfrm>
        <a:graphic>
          <a:graphicData uri="http://schemas.openxmlformats.org/presentationml/2006/ole">
            <p:oleObj spid="_x0000_s5123" name="Drawing" r:id="rId4" imgW="9502200" imgH="444996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PROJECT  MANAGEMENT</a:t>
            </a:r>
          </a:p>
        </p:txBody>
      </p:sp>
      <p:sp>
        <p:nvSpPr>
          <p:cNvPr id="6149"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Wat is een evenement?</a:t>
            </a:r>
          </a:p>
        </p:txBody>
      </p:sp>
      <p:sp>
        <p:nvSpPr>
          <p:cNvPr id="6150"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6151"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6146" name="Object 6"/>
          <p:cNvGraphicFramePr>
            <a:graphicFrameLocks noChangeAspect="1"/>
          </p:cNvGraphicFramePr>
          <p:nvPr/>
        </p:nvGraphicFramePr>
        <p:xfrm>
          <a:off x="8594725" y="6388100"/>
          <a:ext cx="419100" cy="312738"/>
        </p:xfrm>
        <a:graphic>
          <a:graphicData uri="http://schemas.openxmlformats.org/presentationml/2006/ole">
            <p:oleObj spid="_x0000_s6146" name="Drawing" r:id="rId3" imgW="419040" imgH="312480" progId="Presentations.Drawing.16">
              <p:embed/>
            </p:oleObj>
          </a:graphicData>
        </a:graphic>
      </p:graphicFrame>
      <p:graphicFrame>
        <p:nvGraphicFramePr>
          <p:cNvPr id="6147" name="Object 4"/>
          <p:cNvGraphicFramePr>
            <a:graphicFrameLocks noChangeAspect="1"/>
          </p:cNvGraphicFramePr>
          <p:nvPr/>
        </p:nvGraphicFramePr>
        <p:xfrm>
          <a:off x="322263" y="1758950"/>
          <a:ext cx="8575675" cy="3113088"/>
        </p:xfrm>
        <a:graphic>
          <a:graphicData uri="http://schemas.openxmlformats.org/presentationml/2006/ole">
            <p:oleObj spid="_x0000_s6147" name="Drawing" r:id="rId4" imgW="9502200" imgH="344412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PROJECT  MANAGEMENT</a:t>
            </a:r>
          </a:p>
        </p:txBody>
      </p:sp>
      <p:sp>
        <p:nvSpPr>
          <p:cNvPr id="7173"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Wat is een evenement?</a:t>
            </a:r>
          </a:p>
        </p:txBody>
      </p:sp>
      <p:sp>
        <p:nvSpPr>
          <p:cNvPr id="7174"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7175"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7170" name="Object 6"/>
          <p:cNvGraphicFramePr>
            <a:graphicFrameLocks noChangeAspect="1"/>
          </p:cNvGraphicFramePr>
          <p:nvPr/>
        </p:nvGraphicFramePr>
        <p:xfrm>
          <a:off x="8594725" y="6388100"/>
          <a:ext cx="419100" cy="312738"/>
        </p:xfrm>
        <a:graphic>
          <a:graphicData uri="http://schemas.openxmlformats.org/presentationml/2006/ole">
            <p:oleObj spid="_x0000_s7170" name="Drawing" r:id="rId3" imgW="419040" imgH="312480" progId="Presentations.Drawing.16">
              <p:embed/>
            </p:oleObj>
          </a:graphicData>
        </a:graphic>
      </p:graphicFrame>
      <p:graphicFrame>
        <p:nvGraphicFramePr>
          <p:cNvPr id="7171" name="Object 4"/>
          <p:cNvGraphicFramePr>
            <a:graphicFrameLocks noChangeAspect="1"/>
          </p:cNvGraphicFramePr>
          <p:nvPr/>
        </p:nvGraphicFramePr>
        <p:xfrm>
          <a:off x="322263" y="1758950"/>
          <a:ext cx="8604250" cy="4357688"/>
        </p:xfrm>
        <a:graphic>
          <a:graphicData uri="http://schemas.openxmlformats.org/presentationml/2006/ole">
            <p:oleObj spid="_x0000_s7171" name="Drawing" r:id="rId4" imgW="9502200" imgH="480816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PROJECT  MANAGEMENT</a:t>
            </a:r>
          </a:p>
        </p:txBody>
      </p:sp>
      <p:sp>
        <p:nvSpPr>
          <p:cNvPr id="8197"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Wat is een evenement?</a:t>
            </a:r>
          </a:p>
        </p:txBody>
      </p:sp>
      <p:sp>
        <p:nvSpPr>
          <p:cNvPr id="819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8194" name="Object 6"/>
          <p:cNvGraphicFramePr>
            <a:graphicFrameLocks noChangeAspect="1"/>
          </p:cNvGraphicFramePr>
          <p:nvPr/>
        </p:nvGraphicFramePr>
        <p:xfrm>
          <a:off x="8594725" y="6388100"/>
          <a:ext cx="419100" cy="312738"/>
        </p:xfrm>
        <a:graphic>
          <a:graphicData uri="http://schemas.openxmlformats.org/presentationml/2006/ole">
            <p:oleObj spid="_x0000_s8194" name="Drawing" r:id="rId3" imgW="419040" imgH="312480" progId="Presentations.Drawing.16">
              <p:embed/>
            </p:oleObj>
          </a:graphicData>
        </a:graphic>
      </p:graphicFrame>
      <p:graphicFrame>
        <p:nvGraphicFramePr>
          <p:cNvPr id="8195" name="Object 4"/>
          <p:cNvGraphicFramePr>
            <a:graphicFrameLocks noChangeAspect="1"/>
          </p:cNvGraphicFramePr>
          <p:nvPr/>
        </p:nvGraphicFramePr>
        <p:xfrm>
          <a:off x="322263" y="1758950"/>
          <a:ext cx="8648700" cy="3741738"/>
        </p:xfrm>
        <a:graphic>
          <a:graphicData uri="http://schemas.openxmlformats.org/presentationml/2006/ole">
            <p:oleObj spid="_x0000_s8195" name="Drawing" r:id="rId4" imgW="9502200" imgH="410724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ctrTitle"/>
          </p:nvPr>
        </p:nvSpPr>
        <p:spPr>
          <a:xfrm>
            <a:off x="0" y="152400"/>
            <a:ext cx="9144000" cy="685800"/>
          </a:xfrm>
        </p:spPr>
        <p:txBody>
          <a:bodyPr/>
          <a:lstStyle/>
          <a:p>
            <a:pPr eaLnBrk="1" hangingPunct="1"/>
            <a:r>
              <a:rPr lang="en-US" sz="3200" b="1" smtClean="0">
                <a:solidFill>
                  <a:srgbClr val="003399"/>
                </a:solidFill>
                <a:latin typeface="Tahoma" pitchFamily="34" charset="0"/>
              </a:rPr>
              <a:t>PROJECT  MANAGEMENT</a:t>
            </a:r>
          </a:p>
        </p:txBody>
      </p:sp>
      <p:sp>
        <p:nvSpPr>
          <p:cNvPr id="9221"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Wat is een evenement?</a:t>
            </a:r>
          </a:p>
        </p:txBody>
      </p:sp>
      <p:sp>
        <p:nvSpPr>
          <p:cNvPr id="9222"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9218" name="Object 6"/>
          <p:cNvGraphicFramePr>
            <a:graphicFrameLocks noChangeAspect="1"/>
          </p:cNvGraphicFramePr>
          <p:nvPr/>
        </p:nvGraphicFramePr>
        <p:xfrm>
          <a:off x="8594725" y="6388100"/>
          <a:ext cx="419100" cy="312738"/>
        </p:xfrm>
        <a:graphic>
          <a:graphicData uri="http://schemas.openxmlformats.org/presentationml/2006/ole">
            <p:oleObj spid="_x0000_s9218" name="Drawing" r:id="rId3" imgW="419040" imgH="312480" progId="Presentations.Drawing.16">
              <p:embed/>
            </p:oleObj>
          </a:graphicData>
        </a:graphic>
      </p:graphicFrame>
      <p:graphicFrame>
        <p:nvGraphicFramePr>
          <p:cNvPr id="9219" name="Object 4"/>
          <p:cNvGraphicFramePr>
            <a:graphicFrameLocks noChangeAspect="1"/>
          </p:cNvGraphicFramePr>
          <p:nvPr/>
        </p:nvGraphicFramePr>
        <p:xfrm>
          <a:off x="322263" y="1758950"/>
          <a:ext cx="8624887" cy="3427413"/>
        </p:xfrm>
        <a:graphic>
          <a:graphicData uri="http://schemas.openxmlformats.org/presentationml/2006/ole">
            <p:oleObj spid="_x0000_s9219" name="Drawing" r:id="rId4" imgW="9502200" imgH="377208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Dunes">
  <a:themeElements>
    <a:clrScheme name="Dun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un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un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un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un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un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un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un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un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un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un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un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un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un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1728</TotalTime>
  <Words>90</Words>
  <Application>Microsoft Office PowerPoint</Application>
  <PresentationFormat>On-screen Show (4:3)</PresentationFormat>
  <Paragraphs>26</Paragraphs>
  <Slides>14</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20" baseType="lpstr">
      <vt:lpstr>Arial</vt:lpstr>
      <vt:lpstr>Calibri</vt:lpstr>
      <vt:lpstr>Tahoma</vt:lpstr>
      <vt:lpstr>Dunes</vt:lpstr>
      <vt:lpstr>Presentations X6 Drawing</vt:lpstr>
      <vt:lpstr>Presentations X8 Drawing</vt:lpstr>
      <vt:lpstr>PROJECT  MANAGEMENT / 02</vt:lpstr>
      <vt:lpstr>PROJECT  MANAGEMENT</vt:lpstr>
      <vt:lpstr>PROJECT  MANAGEMENT</vt:lpstr>
      <vt:lpstr>PROJECT  MANAGEMENT</vt:lpstr>
      <vt:lpstr>PROJECT  MANAGEMENT</vt:lpstr>
      <vt:lpstr>PROJECT  MANAGEMENT</vt:lpstr>
      <vt:lpstr>PROJECT  MANAGEMENT</vt:lpstr>
      <vt:lpstr>PROJECT  MANAGEMENT</vt:lpstr>
      <vt:lpstr>PROJECT  MANAGEMENT</vt:lpstr>
      <vt:lpstr>PROJECT  MANAGEMENT</vt:lpstr>
      <vt:lpstr>PROJECT  MANAGEMENT</vt:lpstr>
      <vt:lpstr>PROJECT  MANAGEMENT</vt:lpstr>
      <vt:lpstr>PROJECT  MANAGEMENT</vt:lpstr>
      <vt:lpstr>PROJECT  MANAGEMENT</vt:lpstr>
    </vt:vector>
  </TitlesOfParts>
  <Company>3R Business Development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3R_Project_management_02_evenementprojecten</dc:title>
  <dc:subject>Project management / evenementen</dc:subject>
  <dc:creator>Raymond Reinhardt</dc:creator>
  <dc:description>©  Raymond Reinhardt / 3R Business Development / ©  All rights reserved. No part of this presentation / document / handout may be reproduced or published, in any form or in any manner, either electronically, mechanically, by photo-copying, recording or in any other manner, without written consent by the author. / ©  Alle rechten voorbehouden. Niets uit deze presentatie / tekst / handout mag worden verveelvoudigd of openbaar gemaakt, in enige vorm of op eniger wijze, hetzij elektronisch, mechanisch, door fotokopieën, opnamen of op enige andere wijze, zonder voorafgaande schriftelijke toestemming van de auteur.</dc:description>
  <cp:lastModifiedBy>Raymond Reinhardt</cp:lastModifiedBy>
  <cp:revision>81</cp:revision>
  <dcterms:created xsi:type="dcterms:W3CDTF">2015-09-06T15:15:23Z</dcterms:created>
  <dcterms:modified xsi:type="dcterms:W3CDTF">2020-02-08T16:08:29Z</dcterms:modified>
  <cp:category>Gebaseerd op Projectmanagement 1, een professionele aanpak van evenementen, Projectmanagement 2, managementvaardigheden voor projectleiders van ir. J. Verhaar en additionele materialken van R. Reinhardt.</cp:category>
</cp:coreProperties>
</file>